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3.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4.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theme/theme5.xml" ContentType="application/vnd.openxmlformats-officedocument.theme+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6.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theme/theme7.xml" ContentType="application/vnd.openxmlformats-officedocument.theme+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2" r:id="rId4"/>
    <p:sldMasterId id="2147484410" r:id="rId5"/>
    <p:sldMasterId id="2147484427" r:id="rId6"/>
    <p:sldMasterId id="2147484444" r:id="rId7"/>
    <p:sldMasterId id="2147484461" r:id="rId8"/>
    <p:sldMasterId id="2147484478" r:id="rId9"/>
    <p:sldMasterId id="2147484495" r:id="rId10"/>
    <p:sldMasterId id="2147484512" r:id="rId11"/>
  </p:sldMasterIdLst>
  <p:notesMasterIdLst>
    <p:notesMasterId r:id="rId16"/>
  </p:notesMasterIdLst>
  <p:handoutMasterIdLst>
    <p:handoutMasterId r:id="rId17"/>
  </p:handoutMasterIdLst>
  <p:sldIdLst>
    <p:sldId id="263" r:id="rId12"/>
    <p:sldId id="264" r:id="rId13"/>
    <p:sldId id="2145708185" r:id="rId14"/>
    <p:sldId id="25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B0"/>
    <a:srgbClr val="3F5564"/>
    <a:srgbClr val="0077BC"/>
    <a:srgbClr val="D53878"/>
    <a:srgbClr val="008391"/>
    <a:srgbClr val="FBF2B4"/>
    <a:srgbClr val="F0CD50"/>
    <a:srgbClr val="4675B7"/>
    <a:srgbClr val="DBD1E6"/>
    <a:srgbClr val="D2D8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11C3128-5745-4BE8-882F-0E77862EF736}" v="5" dt="2025-09-11T14:26:44.664"/>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82803" autoAdjust="0"/>
  </p:normalViewPr>
  <p:slideViewPr>
    <p:cSldViewPr snapToGrid="0">
      <p:cViewPr varScale="1">
        <p:scale>
          <a:sx n="61" d="100"/>
          <a:sy n="61" d="100"/>
        </p:scale>
        <p:origin x="808" y="56"/>
      </p:cViewPr>
      <p:guideLst/>
    </p:cSldViewPr>
  </p:slideViewPr>
  <p:outlineViewPr>
    <p:cViewPr>
      <p:scale>
        <a:sx n="33" d="100"/>
        <a:sy n="33" d="100"/>
      </p:scale>
      <p:origin x="0" y="0"/>
    </p:cViewPr>
  </p:outlineViewPr>
  <p:notesTextViewPr>
    <p:cViewPr>
      <p:scale>
        <a:sx n="150" d="100"/>
        <a:sy n="150" d="100"/>
      </p:scale>
      <p:origin x="0" y="0"/>
    </p:cViewPr>
  </p:notesTextViewPr>
  <p:notesViewPr>
    <p:cSldViewPr snapToGrid="0">
      <p:cViewPr varScale="1">
        <p:scale>
          <a:sx n="93" d="100"/>
          <a:sy n="93" d="100"/>
        </p:scale>
        <p:origin x="362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5" Type="http://schemas.openxmlformats.org/officeDocument/2006/relationships/slideMaster" Target="slideMasters/slideMaster2.xml"/><Relationship Id="rId15" Type="http://schemas.openxmlformats.org/officeDocument/2006/relationships/slide" Target="slides/slide4.xml"/><Relationship Id="rId23" Type="http://schemas.microsoft.com/office/2015/10/relationships/revisionInfo" Target="revisionInfo.xml"/><Relationship Id="rId10" Type="http://schemas.openxmlformats.org/officeDocument/2006/relationships/slideMaster" Target="slideMasters/slideMaster7.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elene Johnsson" userId="b9e3a7a4-ba50-4df8-a666-e26aeed049d6" providerId="ADAL" clId="{F11C3128-5745-4BE8-882F-0E77862EF736}"/>
    <pc:docChg chg="custSel addSld delSld modSld">
      <pc:chgData name="Helene Johnsson" userId="b9e3a7a4-ba50-4df8-a666-e26aeed049d6" providerId="ADAL" clId="{F11C3128-5745-4BE8-882F-0E77862EF736}" dt="2025-08-27T12:20:39.563" v="1079" actId="20577"/>
      <pc:docMkLst>
        <pc:docMk/>
      </pc:docMkLst>
      <pc:sldChg chg="delSp modSp mod">
        <pc:chgData name="Helene Johnsson" userId="b9e3a7a4-ba50-4df8-a666-e26aeed049d6" providerId="ADAL" clId="{F11C3128-5745-4BE8-882F-0E77862EF736}" dt="2025-08-13T05:56:58.999" v="961" actId="20577"/>
        <pc:sldMkLst>
          <pc:docMk/>
          <pc:sldMk cId="3578789006" sldId="263"/>
        </pc:sldMkLst>
        <pc:spChg chg="mod">
          <ac:chgData name="Helene Johnsson" userId="b9e3a7a4-ba50-4df8-a666-e26aeed049d6" providerId="ADAL" clId="{F11C3128-5745-4BE8-882F-0E77862EF736}" dt="2025-08-13T05:56:58.999" v="961" actId="20577"/>
          <ac:spMkLst>
            <pc:docMk/>
            <pc:sldMk cId="3578789006" sldId="263"/>
            <ac:spMk id="2" creationId="{E5920628-F32D-4B59-82A3-068B459839A7}"/>
          </ac:spMkLst>
        </pc:spChg>
        <pc:spChg chg="mod">
          <ac:chgData name="Helene Johnsson" userId="b9e3a7a4-ba50-4df8-a666-e26aeed049d6" providerId="ADAL" clId="{F11C3128-5745-4BE8-882F-0E77862EF736}" dt="2025-08-13T05:56:29.408" v="932" actId="1076"/>
          <ac:spMkLst>
            <pc:docMk/>
            <pc:sldMk cId="3578789006" sldId="263"/>
            <ac:spMk id="5" creationId="{F685EA8B-6E15-2133-4AB9-8BDDE9F5F8BA}"/>
          </ac:spMkLst>
        </pc:spChg>
        <pc:spChg chg="del mod">
          <ac:chgData name="Helene Johnsson" userId="b9e3a7a4-ba50-4df8-a666-e26aeed049d6" providerId="ADAL" clId="{F11C3128-5745-4BE8-882F-0E77862EF736}" dt="2025-08-13T05:56:33.473" v="933" actId="478"/>
          <ac:spMkLst>
            <pc:docMk/>
            <pc:sldMk cId="3578789006" sldId="263"/>
            <ac:spMk id="6" creationId="{2C56AC27-88D2-0447-F468-9C3919FC276C}"/>
          </ac:spMkLst>
        </pc:spChg>
      </pc:sldChg>
      <pc:sldChg chg="modSp mod">
        <pc:chgData name="Helene Johnsson" userId="b9e3a7a4-ba50-4df8-a666-e26aeed049d6" providerId="ADAL" clId="{F11C3128-5745-4BE8-882F-0E77862EF736}" dt="2025-08-13T05:56:43.308" v="959" actId="20577"/>
        <pc:sldMkLst>
          <pc:docMk/>
          <pc:sldMk cId="1004552732" sldId="264"/>
        </pc:sldMkLst>
        <pc:spChg chg="mod">
          <ac:chgData name="Helene Johnsson" userId="b9e3a7a4-ba50-4df8-a666-e26aeed049d6" providerId="ADAL" clId="{F11C3128-5745-4BE8-882F-0E77862EF736}" dt="2025-08-13T05:56:43.308" v="959" actId="20577"/>
          <ac:spMkLst>
            <pc:docMk/>
            <pc:sldMk cId="1004552732" sldId="264"/>
            <ac:spMk id="2" creationId="{80F1021C-9D07-97B6-ADE3-E977A741E95E}"/>
          </ac:spMkLst>
        </pc:spChg>
      </pc:sldChg>
      <pc:sldChg chg="del">
        <pc:chgData name="Helene Johnsson" userId="b9e3a7a4-ba50-4df8-a666-e26aeed049d6" providerId="ADAL" clId="{F11C3128-5745-4BE8-882F-0E77862EF736}" dt="2025-07-02T12:45:01.869" v="1" actId="2696"/>
        <pc:sldMkLst>
          <pc:docMk/>
          <pc:sldMk cId="703052417" sldId="266"/>
        </pc:sldMkLst>
      </pc:sldChg>
      <pc:sldChg chg="modSp add mod modNotesTx">
        <pc:chgData name="Helene Johnsson" userId="b9e3a7a4-ba50-4df8-a666-e26aeed049d6" providerId="ADAL" clId="{F11C3128-5745-4BE8-882F-0E77862EF736}" dt="2025-08-27T12:20:39.563" v="1079" actId="20577"/>
        <pc:sldMkLst>
          <pc:docMk/>
          <pc:sldMk cId="312743109" sldId="2145708185"/>
        </pc:sldMkLst>
        <pc:spChg chg="mod">
          <ac:chgData name="Helene Johnsson" userId="b9e3a7a4-ba50-4df8-a666-e26aeed049d6" providerId="ADAL" clId="{F11C3128-5745-4BE8-882F-0E77862EF736}" dt="2025-08-27T12:20:07.966" v="1018" actId="27636"/>
          <ac:spMkLst>
            <pc:docMk/>
            <pc:sldMk cId="312743109" sldId="2145708185"/>
            <ac:spMk id="3" creationId="{FE70A614-7267-9828-2ED3-7D829FF4BA5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28D75527-1052-40CF-90A7-805EC4F7728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782182B2-420A-475A-83CF-72C9A1964B5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91BB566-3845-4DC0-8CE2-DC15231A2062}" type="datetime1">
              <a:rPr lang="sv-SE" smtClean="0"/>
              <a:t>2025-09-11</a:t>
            </a:fld>
            <a:endParaRPr lang="sv-SE"/>
          </a:p>
        </p:txBody>
      </p:sp>
      <p:sp>
        <p:nvSpPr>
          <p:cNvPr id="4" name="Platshållare för sidfot 3">
            <a:extLst>
              <a:ext uri="{FF2B5EF4-FFF2-40B4-BE49-F238E27FC236}">
                <a16:creationId xmlns:a16="http://schemas.microsoft.com/office/drawing/2014/main" id="{3CFEBD13-AD79-4726-9C7A-9E5C531A1A5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00A28DF-4169-4B51-B8D3-AA9A5D61235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89A0780-C7EB-45E8-96EB-66D0986C42C0}" type="slidenum">
              <a:rPr lang="sv-SE" smtClean="0"/>
              <a:t>‹#›</a:t>
            </a:fld>
            <a:endParaRPr lang="sv-SE"/>
          </a:p>
        </p:txBody>
      </p:sp>
    </p:spTree>
    <p:extLst>
      <p:ext uri="{BB962C8B-B14F-4D97-AF65-F5344CB8AC3E}">
        <p14:creationId xmlns:p14="http://schemas.microsoft.com/office/powerpoint/2010/main" val="810337014"/>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95FFDC-F934-4037-B505-500B08CD3B8C}" type="datetime1">
              <a:rPr lang="sv-SE" smtClean="0"/>
              <a:t>2025-09-11</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B1086EF-3011-429C-976B-61D9CA3A2B54}" type="slidenum">
              <a:rPr lang="sv-SE" smtClean="0"/>
              <a:t>‹#›</a:t>
            </a:fld>
            <a:endParaRPr lang="sv-SE"/>
          </a:p>
        </p:txBody>
      </p:sp>
    </p:spTree>
    <p:extLst>
      <p:ext uri="{BB962C8B-B14F-4D97-AF65-F5344CB8AC3E}">
        <p14:creationId xmlns:p14="http://schemas.microsoft.com/office/powerpoint/2010/main" val="2079586871"/>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Utifrån lagstiftning ska vi som arbetsgivare minst en gång per år eller när incident har inträffat  göra en riskbedömning över vilka hot och våldssituationer som kan uppstå i arbetet. </a:t>
            </a:r>
          </a:p>
          <a:p>
            <a:endParaRPr lang="sv-SE" dirty="0"/>
          </a:p>
          <a:p>
            <a:endParaRPr lang="sv-SE" dirty="0"/>
          </a:p>
        </p:txBody>
      </p:sp>
      <p:sp>
        <p:nvSpPr>
          <p:cNvPr id="4" name="Platshållare för datum 3"/>
          <p:cNvSpPr>
            <a:spLocks noGrp="1"/>
          </p:cNvSpPr>
          <p:nvPr>
            <p:ph type="dt" idx="1"/>
          </p:nvPr>
        </p:nvSpPr>
        <p:spPr/>
        <p:txBody>
          <a:bodyPr/>
          <a:lstStyle/>
          <a:p>
            <a:fld id="{F995FFDC-F934-4037-B505-500B08CD3B8C}" type="datetime1">
              <a:rPr lang="sv-SE" smtClean="0"/>
              <a:t>2025-09-11</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2</a:t>
            </a:fld>
            <a:endParaRPr lang="sv-SE"/>
          </a:p>
        </p:txBody>
      </p:sp>
    </p:spTree>
    <p:extLst>
      <p:ext uri="{BB962C8B-B14F-4D97-AF65-F5344CB8AC3E}">
        <p14:creationId xmlns:p14="http://schemas.microsoft.com/office/powerpoint/2010/main" val="8938643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För att komma igång med dialogen kan ni kolla på den länkade filmen. Utgå sedan ifrån er lokalt anpassade rutin och om ni inte har en sådan sedan tidigare skriver ni den genom att använda mallen för lokal rutin (länk finns, skulle den inte funka så ligger den på styrande dokument under Personal/Arbetsmiljö/hot och våld.</a:t>
            </a:r>
          </a:p>
          <a:p>
            <a:endParaRPr lang="sv-SE" dirty="0"/>
          </a:p>
          <a:p>
            <a:r>
              <a:rPr lang="sv-SE" dirty="0"/>
              <a:t>Ni ska i mallen skriva in vilka risker för hot och </a:t>
            </a:r>
            <a:r>
              <a:rPr lang="sv-SE" dirty="0" err="1"/>
              <a:t>våldsituationer</a:t>
            </a:r>
            <a:r>
              <a:rPr lang="sv-SE" dirty="0"/>
              <a:t> som kan uppstå på er arbetsplats och hur ni förebygger riskerna och hur ni ska agera om någonting inträffar. Ni kan utgå ifrån checklistan för hot och våld samt otillåten påverkan (finns som länk i er </a:t>
            </a:r>
            <a:r>
              <a:rPr lang="sv-SE" dirty="0" err="1"/>
              <a:t>stratsysrapport</a:t>
            </a:r>
            <a:r>
              <a:rPr lang="sv-SE" dirty="0"/>
              <a:t>, men finns även på Styrande dokument/personal/Arbetsmiljö/Systematiskt arbetsmiljöarbete. </a:t>
            </a:r>
          </a:p>
          <a:p>
            <a:endParaRPr lang="sv-SE" dirty="0"/>
          </a:p>
          <a:p>
            <a:r>
              <a:rPr lang="sv-SE" dirty="0"/>
              <a:t>Ni pratar också om ifall alla har kännedom om rutinen och vet vad som ska göras om något sker. </a:t>
            </a:r>
          </a:p>
          <a:p>
            <a:endParaRPr lang="sv-SE" dirty="0"/>
          </a:p>
          <a:p>
            <a:r>
              <a:rPr lang="sv-SE" dirty="0"/>
              <a:t>Ifall ni ser risker som inte går att åtgärda direkt eller som inte kan hanteras på enhetsnivå skriver ni in det i er handlingsplan i </a:t>
            </a:r>
            <a:r>
              <a:rPr lang="sv-SE" dirty="0" err="1"/>
              <a:t>Stratsys</a:t>
            </a:r>
            <a:r>
              <a:rPr lang="sv-SE" dirty="0"/>
              <a:t>. </a:t>
            </a:r>
          </a:p>
        </p:txBody>
      </p:sp>
      <p:sp>
        <p:nvSpPr>
          <p:cNvPr id="4" name="Platshållare för datum 3"/>
          <p:cNvSpPr>
            <a:spLocks noGrp="1"/>
          </p:cNvSpPr>
          <p:nvPr>
            <p:ph type="dt" idx="1"/>
          </p:nvPr>
        </p:nvSpPr>
        <p:spPr/>
        <p:txBody>
          <a:bodyPr/>
          <a:lstStyle/>
          <a:p>
            <a:fld id="{F995FFDC-F934-4037-B505-500B08CD3B8C}" type="datetime1">
              <a:rPr lang="sv-SE" smtClean="0"/>
              <a:t>2025-09-11</a:t>
            </a:fld>
            <a:endParaRPr lang="sv-SE"/>
          </a:p>
        </p:txBody>
      </p:sp>
      <p:sp>
        <p:nvSpPr>
          <p:cNvPr id="5" name="Platshållare för bildnummer 4"/>
          <p:cNvSpPr>
            <a:spLocks noGrp="1"/>
          </p:cNvSpPr>
          <p:nvPr>
            <p:ph type="sldNum" sz="quarter" idx="5"/>
          </p:nvPr>
        </p:nvSpPr>
        <p:spPr/>
        <p:txBody>
          <a:bodyPr/>
          <a:lstStyle/>
          <a:p>
            <a:fld id="{4B1086EF-3011-429C-976B-61D9CA3A2B54}" type="slidenum">
              <a:rPr lang="sv-SE" smtClean="0"/>
              <a:t>3</a:t>
            </a:fld>
            <a:endParaRPr lang="sv-SE"/>
          </a:p>
        </p:txBody>
      </p:sp>
    </p:spTree>
    <p:extLst>
      <p:ext uri="{BB962C8B-B14F-4D97-AF65-F5344CB8AC3E}">
        <p14:creationId xmlns:p14="http://schemas.microsoft.com/office/powerpoint/2010/main" val="27153662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datum 3"/>
          <p:cNvSpPr>
            <a:spLocks noGrp="1"/>
          </p:cNvSpPr>
          <p:nvPr>
            <p:ph type="dt" idx="10"/>
          </p:nvPr>
        </p:nvSpPr>
        <p:spPr/>
        <p:txBody>
          <a:bodyPr/>
          <a:lstStyle/>
          <a:p>
            <a:fld id="{FBBFA50B-E819-411C-B95B-B3FD3A3FC2B7}" type="datetime1">
              <a:rPr lang="sv-SE" smtClean="0"/>
              <a:t>2025-09-11</a:t>
            </a:fld>
            <a:endParaRPr lang="sv-SE"/>
          </a:p>
        </p:txBody>
      </p:sp>
      <p:sp>
        <p:nvSpPr>
          <p:cNvPr id="5" name="Platshållare för bildnummer 4"/>
          <p:cNvSpPr>
            <a:spLocks noGrp="1"/>
          </p:cNvSpPr>
          <p:nvPr>
            <p:ph type="sldNum" sz="quarter" idx="11"/>
          </p:nvPr>
        </p:nvSpPr>
        <p:spPr/>
        <p:txBody>
          <a:bodyPr/>
          <a:lstStyle/>
          <a:p>
            <a:fld id="{4B1086EF-3011-429C-976B-61D9CA3A2B54}" type="slidenum">
              <a:rPr lang="sv-SE" smtClean="0"/>
              <a:t>4</a:t>
            </a:fld>
            <a:endParaRPr lang="sv-SE"/>
          </a:p>
        </p:txBody>
      </p:sp>
    </p:spTree>
    <p:extLst>
      <p:ext uri="{BB962C8B-B14F-4D97-AF65-F5344CB8AC3E}">
        <p14:creationId xmlns:p14="http://schemas.microsoft.com/office/powerpoint/2010/main" val="8127358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0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1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7.xml"/></Relationships>
</file>

<file path=ppt/slideLayouts/_rels/slideLayout1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1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8.xml"/></Relationships>
</file>

<file path=ppt/slideLayouts/_rels/slideLayout1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8.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9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6.xml"/></Relationships>
</file>

<file path=ppt/slideLayouts/_rels/slideLayout9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4186997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2407237358"/>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430389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08716520"/>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510832336"/>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0403556"/>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787650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2588336705"/>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388672670"/>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23942868"/>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0775477"/>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1975527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3" name="Platshållare för bildnummer 2">
            <a:extLst>
              <a:ext uri="{FF2B5EF4-FFF2-40B4-BE49-F238E27FC236}">
                <a16:creationId xmlns:a16="http://schemas.microsoft.com/office/drawing/2014/main" id="{474F5195-589E-4BA5-AA31-A11EABAE756F}"/>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114864215"/>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388E3460-7228-4DB3-A6B8-F304B211BC3F}"/>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001414883"/>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81ADCA10-B0AD-4D27-A94A-34783BF31DB3}"/>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6553C1A9-DB36-4729-A526-0352AB7C6E25}"/>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82123098"/>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14965300"/>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tx1"/>
                </a:solidFill>
              </a:defRPr>
            </a:lvl1pPr>
          </a:lstStyle>
          <a:p>
            <a:r>
              <a:rPr lang="sv-SE" dirty="0"/>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tx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tx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926868400"/>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1293716"/>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dirty="0"/>
              <a:t>Klicka här för att ändra mall för rubrikformat</a:t>
            </a:r>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85569838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65356972"/>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28542820"/>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18006355"/>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431153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0952381"/>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13694464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572419327"/>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702728734"/>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13700544"/>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2260016742"/>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796325991"/>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tx1"/>
                </a:solidFill>
              </a:defRPr>
            </a:lvl1pPr>
          </a:lstStyle>
          <a:p>
            <a:r>
              <a:rPr lang="sv-SE" dirty="0"/>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043675322"/>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bg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A335F1B5-8765-459C-802C-DA620794171A}"/>
              </a:ext>
            </a:extLst>
          </p:cNvPr>
          <p:cNvSpPr>
            <a:spLocks noGrp="1"/>
          </p:cNvSpPr>
          <p:nvPr>
            <p:ph type="title" hasCustomPrompt="1"/>
          </p:nvPr>
        </p:nvSpPr>
        <p:spPr>
          <a:xfrm>
            <a:off x="1420650" y="2399545"/>
            <a:ext cx="6148878" cy="309600"/>
          </a:xfrm>
        </p:spPr>
        <p:txBody>
          <a:bodyPr>
            <a:normAutofit/>
          </a:bodyPr>
          <a:lstStyle>
            <a:lvl1pPr>
              <a:defRPr sz="1700">
                <a:solidFill>
                  <a:schemeClr val="tx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tx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92F5E2AC-A457-4DE9-9A2C-4BE86BC0052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1764412805"/>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6980105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6842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1"/>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
        <p:nvSpPr>
          <p:cNvPr id="15" name="textruta 14">
            <a:extLst>
              <a:ext uri="{FF2B5EF4-FFF2-40B4-BE49-F238E27FC236}">
                <a16:creationId xmlns:a16="http://schemas.microsoft.com/office/drawing/2014/main" id="{F8CA43A6-7E16-4DBD-AD75-D68133193CD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solidFill>
              </a:rPr>
              <a:t>Hållbar stad – öppen för världen</a:t>
            </a:r>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5030245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4" name="Rubrik 3">
            <a:extLst>
              <a:ext uri="{FF2B5EF4-FFF2-40B4-BE49-F238E27FC236}">
                <a16:creationId xmlns:a16="http://schemas.microsoft.com/office/drawing/2014/main" id="{7A284E58-B676-47B0-B49B-D281A884EF27}"/>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spTree>
    <p:extLst>
      <p:ext uri="{BB962C8B-B14F-4D97-AF65-F5344CB8AC3E}">
        <p14:creationId xmlns:p14="http://schemas.microsoft.com/office/powerpoint/2010/main" val="11104959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639076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25152883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latshållare för bildnummer 2">
            <a:extLst>
              <a:ext uri="{FF2B5EF4-FFF2-40B4-BE49-F238E27FC236}">
                <a16:creationId xmlns:a16="http://schemas.microsoft.com/office/drawing/2014/main" id="{2BC929D8-093F-4826-8D04-F268FF63E889}"/>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456351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6" name="Platshållare för bildnummer 5">
            <a:extLst>
              <a:ext uri="{FF2B5EF4-FFF2-40B4-BE49-F238E27FC236}">
                <a16:creationId xmlns:a16="http://schemas.microsoft.com/office/drawing/2014/main" id="{615128C6-B678-4715-9D0F-D4C07F59EDA5}"/>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307213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a:t>Klicka här för att ändra mall för rubrikformat</a:t>
            </a:r>
            <a:endParaRPr lang="sv-SE" dirty="0"/>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latshållare för bildnummer 2">
            <a:extLst>
              <a:ext uri="{FF2B5EF4-FFF2-40B4-BE49-F238E27FC236}">
                <a16:creationId xmlns:a16="http://schemas.microsoft.com/office/drawing/2014/main" id="{040785F0-4073-4C09-A77E-AF825CBA6233}"/>
              </a:ext>
            </a:extLst>
          </p:cNvPr>
          <p:cNvSpPr>
            <a:spLocks noGrp="1"/>
          </p:cNvSpPr>
          <p:nvPr>
            <p:ph type="sldNum" sz="quarter" idx="12"/>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740651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dirty="0"/>
              <a:t>Klicka här för att ändra mall för rubrikformat</a:t>
            </a:r>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888074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31503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032412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290921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522466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0535578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6067083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40490959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4350992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222158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21474088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A5CC9138-760F-4A17-8B1B-6D99EFF79AD6}"/>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85843718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tx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10;&#10;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2C9C189C-4F50-4B1D-9EA5-30AB73E59C08}"/>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01825FE-CC31-4DE6-9AA9-7C27B553E870}"/>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9172592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268922150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solidFill>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68021386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66537677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678732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13503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20277957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7249890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25150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407988" y="2281031"/>
            <a:ext cx="5278080" cy="35246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432000" y="2281035"/>
            <a:ext cx="5280000" cy="352468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50788418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5412099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51412022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84819162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9706780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155052902"/>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4696940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477CCA5E-96FA-4B08-97E3-9C131E99F26D}"/>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a:t>
            </a:r>
            <a:r>
              <a:rPr lang="sv-SE" sz="1050" dirty="0">
                <a:solidFill>
                  <a:schemeClr val="tx1"/>
                </a:solidFill>
              </a:rPr>
              <a:t>öppen</a:t>
            </a:r>
            <a:r>
              <a:rPr lang="sv-SE" sz="1050" dirty="0">
                <a:solidFill>
                  <a:schemeClr val="tx1">
                    <a:lumMod val="95000"/>
                    <a:lumOff val="5000"/>
                  </a:schemeClr>
                </a:solidFill>
              </a:rPr>
              <a:t> för världen</a:t>
            </a:r>
          </a:p>
        </p:txBody>
      </p:sp>
    </p:spTree>
    <p:extLst>
      <p:ext uri="{BB962C8B-B14F-4D97-AF65-F5344CB8AC3E}">
        <p14:creationId xmlns:p14="http://schemas.microsoft.com/office/powerpoint/2010/main" val="123955551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2"/>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01D92FDB-2EC0-4D2B-9027-B2C6802AC70F}"/>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03B86F8F-A217-4EC5-95CF-481328A25B1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43101534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2608267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1465305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18398255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67990460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22901251"/>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23838325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8590573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0821839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33779836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42922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409541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494007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868409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5" name="Platshållare för bildnummer 4">
            <a:extLst>
              <a:ext uri="{FF2B5EF4-FFF2-40B4-BE49-F238E27FC236}">
                <a16:creationId xmlns:a16="http://schemas.microsoft.com/office/drawing/2014/main" id="{BA6D7259-E2CF-428A-9B5C-9AEE444FC13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48155490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380631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346713197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F54FBE38-BAA0-4913-A593-C4237FC13E33}"/>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152311727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3"/>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48B20EB8-4FF0-4D86-B782-FE843B459F2B}"/>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266C4A4B-0FFF-4609-BF3A-89A12B42C121}"/>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31240437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75170648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04438321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7086055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73018656"/>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001204318"/>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8104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65445030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72664062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15611373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8602658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63836353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1042095859"/>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8976977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402914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97886335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B3A12899-234C-4D37-942E-64C01D64533B}"/>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67246972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4"/>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D9E1B7B2-3451-4D29-B53E-14A2743034F0}"/>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BA484A78-938B-41DE-9685-15EC3BD0A572}"/>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65666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Klicka här för att ändra format på bakgrundstexten</a:t>
            </a:r>
          </a:p>
        </p:txBody>
      </p:sp>
      <p:sp>
        <p:nvSpPr>
          <p:cNvPr id="6" name="Platshållare för bildnummer 5">
            <a:extLst>
              <a:ext uri="{FF2B5EF4-FFF2-40B4-BE49-F238E27FC236}">
                <a16:creationId xmlns:a16="http://schemas.microsoft.com/office/drawing/2014/main" id="{344BB15C-87DA-407B-A8B6-CA070A8D70E5}"/>
              </a:ext>
            </a:extLst>
          </p:cNvPr>
          <p:cNvSpPr>
            <a:spLocks noGrp="1"/>
          </p:cNvSpPr>
          <p:nvPr>
            <p:ph type="sldNum" sz="quarter" idx="16"/>
          </p:nvPr>
        </p:nvSpPr>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08802931"/>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401911789"/>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3149519628"/>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5091500"/>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45929841"/>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Jämförelse">
    <p:spTree>
      <p:nvGrpSpPr>
        <p:cNvPr id="1" name=""/>
        <p:cNvGrpSpPr/>
        <p:nvPr/>
      </p:nvGrpSpPr>
      <p:grpSpPr>
        <a:xfrm>
          <a:off x="0" y="0"/>
          <a:ext cx="0" cy="0"/>
          <a:chOff x="0" y="0"/>
          <a:chExt cx="0" cy="0"/>
        </a:xfrm>
      </p:grpSpPr>
      <p:sp>
        <p:nvSpPr>
          <p:cNvPr id="7" name="Rubrik 6">
            <a:extLst>
              <a:ext uri="{FF2B5EF4-FFF2-40B4-BE49-F238E27FC236}">
                <a16:creationId xmlns:a16="http://schemas.microsoft.com/office/drawing/2014/main" id="{BCE7E41F-F5AB-42BF-88B5-ED5B44A6461E}"/>
              </a:ext>
            </a:extLst>
          </p:cNvPr>
          <p:cNvSpPr>
            <a:spLocks noGrp="1"/>
          </p:cNvSpPr>
          <p:nvPr>
            <p:ph type="title"/>
          </p:nvPr>
        </p:nvSpPr>
        <p:spPr/>
        <p:txBody>
          <a:bodyPr/>
          <a:lstStyle/>
          <a:p>
            <a:r>
              <a:rPr lang="sv-SE"/>
              <a:t>Klicka här för att ändra mall för rubrikformat</a:t>
            </a:r>
            <a:endParaRPr lang="sv-SE" dirty="0"/>
          </a:p>
        </p:txBody>
      </p:sp>
      <p:sp>
        <p:nvSpPr>
          <p:cNvPr id="3" name="Text Placeholder 2"/>
          <p:cNvSpPr>
            <a:spLocks noGrp="1"/>
          </p:cNvSpPr>
          <p:nvPr>
            <p:ph type="body" idx="1"/>
          </p:nvPr>
        </p:nvSpPr>
        <p:spPr>
          <a:xfrm>
            <a:off x="407988" y="1588563"/>
            <a:ext cx="527808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4" name="Content Placeholder 3"/>
          <p:cNvSpPr>
            <a:spLocks noGrp="1"/>
          </p:cNvSpPr>
          <p:nvPr>
            <p:ph sz="half" idx="2"/>
          </p:nvPr>
        </p:nvSpPr>
        <p:spPr>
          <a:xfrm>
            <a:off x="407988" y="2281031"/>
            <a:ext cx="5278080" cy="3524684"/>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6432000" y="1591385"/>
            <a:ext cx="5280000" cy="648720"/>
          </a:xfrm>
        </p:spPr>
        <p:txBody>
          <a:bodyPr anchor="t" anchorCtr="0">
            <a:normAutofit/>
          </a:bodyPr>
          <a:lstStyle>
            <a:lvl1pPr marL="0" indent="0">
              <a:spcBef>
                <a:spcPts val="0"/>
              </a:spcBef>
              <a:buNone/>
              <a:defRPr sz="2000" b="1"/>
            </a:lvl1pPr>
            <a:lvl2pPr marL="457167" indent="0">
              <a:buNone/>
              <a:defRPr sz="2000" b="1"/>
            </a:lvl2pPr>
            <a:lvl3pPr marL="914332" indent="0">
              <a:buNone/>
              <a:defRPr sz="1800" b="1"/>
            </a:lvl3pPr>
            <a:lvl4pPr marL="1371498" indent="0">
              <a:buNone/>
              <a:defRPr sz="1600" b="1"/>
            </a:lvl4pPr>
            <a:lvl5pPr marL="1828664" indent="0">
              <a:buNone/>
              <a:defRPr sz="1600" b="1"/>
            </a:lvl5pPr>
            <a:lvl6pPr marL="2285830" indent="0">
              <a:buNone/>
              <a:defRPr sz="1600" b="1"/>
            </a:lvl6pPr>
            <a:lvl7pPr marL="2742994" indent="0">
              <a:buNone/>
              <a:defRPr sz="1600" b="1"/>
            </a:lvl7pPr>
            <a:lvl8pPr marL="3200160" indent="0">
              <a:buNone/>
              <a:defRPr sz="1600" b="1"/>
            </a:lvl8pPr>
            <a:lvl9pPr marL="3657327"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6432000" y="2281035"/>
            <a:ext cx="5280000" cy="3524685"/>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2" name="Platshållare för bildnummer 1">
            <a:extLst>
              <a:ext uri="{FF2B5EF4-FFF2-40B4-BE49-F238E27FC236}">
                <a16:creationId xmlns:a16="http://schemas.microsoft.com/office/drawing/2014/main" id="{5B0B39BD-A593-4A83-AD46-53A96C2F78AD}"/>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0027434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68562D-9C3D-4ED0-821E-7821BFECF33E}"/>
              </a:ext>
            </a:extLst>
          </p:cNvPr>
          <p:cNvSpPr>
            <a:spLocks noGrp="1"/>
          </p:cNvSpPr>
          <p:nvPr>
            <p:ph type="title"/>
          </p:nvPr>
        </p:nvSpPr>
        <p:spPr/>
        <p:txBody>
          <a:bodyPr/>
          <a:lstStyle/>
          <a:p>
            <a:r>
              <a:rPr lang="sv-SE"/>
              <a:t>Klicka här för att ändra mall för rubrikformat</a:t>
            </a:r>
            <a:endParaRPr lang="sv-SE" dirty="0"/>
          </a:p>
        </p:txBody>
      </p:sp>
      <p:sp>
        <p:nvSpPr>
          <p:cNvPr id="3" name="Platshållare för bildnummer 2">
            <a:extLst>
              <a:ext uri="{FF2B5EF4-FFF2-40B4-BE49-F238E27FC236}">
                <a16:creationId xmlns:a16="http://schemas.microsoft.com/office/drawing/2014/main" id="{471AB884-926D-4607-993A-83391A779C12}"/>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3156330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2EDB076-0118-4581-B17D-C1A0602FB948}"/>
              </a:ext>
            </a:extLst>
          </p:cNvPr>
          <p:cNvSpPr>
            <a:spLocks noGrp="1"/>
          </p:cNvSpPr>
          <p:nvPr>
            <p:ph type="title"/>
          </p:nvPr>
        </p:nvSpPr>
        <p:spPr/>
        <p:txBody>
          <a:bodyPr/>
          <a:lstStyle/>
          <a:p>
            <a:r>
              <a:rPr lang="sv-SE"/>
              <a:t>Klicka här för att ändra mall för rubrikformat</a:t>
            </a:r>
            <a:endParaRPr lang="sv-SE" dirty="0"/>
          </a:p>
        </p:txBody>
      </p:sp>
      <p:sp>
        <p:nvSpPr>
          <p:cNvPr id="6" name="Content Placeholder 2">
            <a:extLst>
              <a:ext uri="{FF2B5EF4-FFF2-40B4-BE49-F238E27FC236}">
                <a16:creationId xmlns:a16="http://schemas.microsoft.com/office/drawing/2014/main" id="{51FAA0E3-3FDA-41A6-B9F8-73A1FEF31347}"/>
              </a:ext>
            </a:extLst>
          </p:cNvPr>
          <p:cNvSpPr>
            <a:spLocks noGrp="1"/>
          </p:cNvSpPr>
          <p:nvPr>
            <p:ph sz="half" idx="10"/>
          </p:nvPr>
        </p:nvSpPr>
        <p:spPr>
          <a:xfrm>
            <a:off x="417075" y="1736728"/>
            <a:ext cx="5678925" cy="4194629"/>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3" name="Picture Placeholder 2"/>
          <p:cNvSpPr>
            <a:spLocks noGrp="1"/>
          </p:cNvSpPr>
          <p:nvPr>
            <p:ph type="pic" idx="1" hasCustomPrompt="1"/>
          </p:nvPr>
        </p:nvSpPr>
        <p:spPr>
          <a:xfrm>
            <a:off x="7598925"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AB6397E3-2F6A-46E7-B952-96596182496A}"/>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761899456"/>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800F4CB-80BD-4C46-8862-E3F5646FDE7A}"/>
              </a:ext>
            </a:extLst>
          </p:cNvPr>
          <p:cNvSpPr>
            <a:spLocks noGrp="1"/>
          </p:cNvSpPr>
          <p:nvPr>
            <p:ph type="title"/>
          </p:nvPr>
        </p:nvSpPr>
        <p:spPr/>
        <p:txBody>
          <a:bodyPr/>
          <a:lstStyle/>
          <a:p>
            <a:r>
              <a:rPr lang="sv-SE"/>
              <a:t>Klicka här för att ändra mall för rubrikformat</a:t>
            </a:r>
            <a:endParaRPr lang="sv-SE" dirty="0"/>
          </a:p>
        </p:txBody>
      </p:sp>
      <p:sp>
        <p:nvSpPr>
          <p:cNvPr id="5" name="Content Placeholder 2">
            <a:extLst>
              <a:ext uri="{FF2B5EF4-FFF2-40B4-BE49-F238E27FC236}">
                <a16:creationId xmlns:a16="http://schemas.microsoft.com/office/drawing/2014/main" id="{D18EAA5A-4340-4EE5-A1A8-3200B98C0962}"/>
              </a:ext>
            </a:extLst>
          </p:cNvPr>
          <p:cNvSpPr>
            <a:spLocks noGrp="1"/>
          </p:cNvSpPr>
          <p:nvPr>
            <p:ph sz="half" idx="10"/>
          </p:nvPr>
        </p:nvSpPr>
        <p:spPr>
          <a:xfrm>
            <a:off x="6096000" y="1736728"/>
            <a:ext cx="5688013" cy="4194629"/>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3" name="Picture Placeholder 2"/>
          <p:cNvSpPr>
            <a:spLocks noGrp="1"/>
          </p:cNvSpPr>
          <p:nvPr>
            <p:ph type="pic" idx="1" hasCustomPrompt="1"/>
          </p:nvPr>
        </p:nvSpPr>
        <p:spPr>
          <a:xfrm>
            <a:off x="407988" y="1738313"/>
            <a:ext cx="4176000" cy="4175125"/>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Platshållare för bildnummer 3">
            <a:extLst>
              <a:ext uri="{FF2B5EF4-FFF2-40B4-BE49-F238E27FC236}">
                <a16:creationId xmlns:a16="http://schemas.microsoft.com/office/drawing/2014/main" id="{DEAD5FAA-1657-4061-B125-FAABE5DDE224}"/>
              </a:ext>
            </a:extLst>
          </p:cNvPr>
          <p:cNvSpPr>
            <a:spLocks noGrp="1"/>
          </p:cNvSpPr>
          <p:nvPr>
            <p:ph type="sldNum" sz="quarter" idx="11"/>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682776298"/>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2_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800227-24F3-424A-950F-9031EC7717A1}"/>
              </a:ext>
            </a:extLst>
          </p:cNvPr>
          <p:cNvSpPr>
            <a:spLocks noGrp="1"/>
          </p:cNvSpPr>
          <p:nvPr>
            <p:ph type="title"/>
          </p:nvPr>
        </p:nvSpPr>
        <p:spPr/>
        <p:txBody>
          <a:bodyPr/>
          <a:lstStyle/>
          <a:p>
            <a:r>
              <a:rPr lang="sv-SE"/>
              <a:t>Klicka här för att ändra mall för rubrikformat</a:t>
            </a:r>
            <a:endParaRPr lang="sv-SE" dirty="0"/>
          </a:p>
        </p:txBody>
      </p:sp>
      <p:sp>
        <p:nvSpPr>
          <p:cNvPr id="3" name="Picture Placeholder 2"/>
          <p:cNvSpPr>
            <a:spLocks noGrp="1"/>
          </p:cNvSpPr>
          <p:nvPr>
            <p:ph type="pic" idx="1" hasCustomPrompt="1"/>
          </p:nvPr>
        </p:nvSpPr>
        <p:spPr>
          <a:xfrm>
            <a:off x="407988"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4" name="Text Placeholder 3"/>
          <p:cNvSpPr>
            <a:spLocks noGrp="1"/>
          </p:cNvSpPr>
          <p:nvPr>
            <p:ph type="body" sz="half" idx="2"/>
          </p:nvPr>
        </p:nvSpPr>
        <p:spPr>
          <a:xfrm>
            <a:off x="407988"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10" name="Picture Placeholder 2">
            <a:extLst>
              <a:ext uri="{FF2B5EF4-FFF2-40B4-BE49-F238E27FC236}">
                <a16:creationId xmlns:a16="http://schemas.microsoft.com/office/drawing/2014/main" id="{F5F04B5A-F0FB-4FC9-9F5F-CDA6CEE251C7}"/>
              </a:ext>
            </a:extLst>
          </p:cNvPr>
          <p:cNvSpPr>
            <a:spLocks noGrp="1"/>
          </p:cNvSpPr>
          <p:nvPr>
            <p:ph type="pic" idx="12" hasCustomPrompt="1"/>
          </p:nvPr>
        </p:nvSpPr>
        <p:spPr>
          <a:xfrm>
            <a:off x="4296000"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5" name="Text Placeholder 3">
            <a:extLst>
              <a:ext uri="{FF2B5EF4-FFF2-40B4-BE49-F238E27FC236}">
                <a16:creationId xmlns:a16="http://schemas.microsoft.com/office/drawing/2014/main" id="{A5F93C07-C166-474C-8E0B-4E9C3BBCB337}"/>
              </a:ext>
            </a:extLst>
          </p:cNvPr>
          <p:cNvSpPr>
            <a:spLocks noGrp="1"/>
          </p:cNvSpPr>
          <p:nvPr>
            <p:ph type="body" sz="half" idx="15"/>
          </p:nvPr>
        </p:nvSpPr>
        <p:spPr>
          <a:xfrm>
            <a:off x="4296000"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a:t>Redigera format för bakgrundstext</a:t>
            </a:r>
          </a:p>
        </p:txBody>
      </p:sp>
      <p:sp>
        <p:nvSpPr>
          <p:cNvPr id="11" name="Picture Placeholder 2">
            <a:extLst>
              <a:ext uri="{FF2B5EF4-FFF2-40B4-BE49-F238E27FC236}">
                <a16:creationId xmlns:a16="http://schemas.microsoft.com/office/drawing/2014/main" id="{A7F97845-F21E-448F-BCE4-594A545AB8CB}"/>
              </a:ext>
            </a:extLst>
          </p:cNvPr>
          <p:cNvSpPr>
            <a:spLocks noGrp="1"/>
          </p:cNvSpPr>
          <p:nvPr>
            <p:ph type="pic" idx="13" hasCustomPrompt="1"/>
          </p:nvPr>
        </p:nvSpPr>
        <p:spPr>
          <a:xfrm>
            <a:off x="8184013" y="1738313"/>
            <a:ext cx="3600000" cy="3660464"/>
          </a:xfrm>
          <a:solidFill>
            <a:schemeClr val="bg1">
              <a:lumMod val="85000"/>
            </a:schemeClr>
          </a:solidFill>
        </p:spPr>
        <p:txBody>
          <a:bodyPr anchor="ctr" anchorCtr="0">
            <a:normAutofit/>
          </a:bodyPr>
          <a:lstStyle>
            <a:lvl1pPr marL="0" indent="0" algn="ctr">
              <a:buNone/>
              <a:defRPr sz="2000"/>
            </a:lvl1pPr>
            <a:lvl2pPr marL="457167" indent="0">
              <a:buNone/>
              <a:defRPr sz="2800"/>
            </a:lvl2pPr>
            <a:lvl3pPr marL="914332" indent="0">
              <a:buNone/>
              <a:defRPr sz="2400"/>
            </a:lvl3pPr>
            <a:lvl4pPr marL="1371498" indent="0">
              <a:buNone/>
              <a:defRPr sz="2000"/>
            </a:lvl4pPr>
            <a:lvl5pPr marL="1828664" indent="0">
              <a:buNone/>
              <a:defRPr sz="2000"/>
            </a:lvl5pPr>
            <a:lvl6pPr marL="2285830" indent="0">
              <a:buNone/>
              <a:defRPr sz="2000"/>
            </a:lvl6pPr>
            <a:lvl7pPr marL="2742994" indent="0">
              <a:buNone/>
              <a:defRPr sz="2000"/>
            </a:lvl7pPr>
            <a:lvl8pPr marL="3200160" indent="0">
              <a:buNone/>
              <a:defRPr sz="2000"/>
            </a:lvl8pPr>
            <a:lvl9pPr marL="3657327" indent="0">
              <a:buNone/>
              <a:defRPr sz="2000"/>
            </a:lvl9pPr>
          </a:lstStyle>
          <a:p>
            <a:r>
              <a:rPr lang="sv-SE" dirty="0"/>
              <a:t>Klicka på ikonen </a:t>
            </a:r>
            <a:br>
              <a:rPr lang="sv-SE" dirty="0"/>
            </a:br>
            <a:br>
              <a:rPr lang="sv-SE" dirty="0"/>
            </a:br>
            <a:r>
              <a:rPr lang="sv-SE" dirty="0"/>
              <a:t>för att lägga till en bild</a:t>
            </a:r>
            <a:endParaRPr lang="en-US" dirty="0"/>
          </a:p>
        </p:txBody>
      </p:sp>
      <p:sp>
        <p:nvSpPr>
          <p:cNvPr id="14" name="Text Placeholder 3">
            <a:extLst>
              <a:ext uri="{FF2B5EF4-FFF2-40B4-BE49-F238E27FC236}">
                <a16:creationId xmlns:a16="http://schemas.microsoft.com/office/drawing/2014/main" id="{5F230963-9997-4CAE-9B9D-4F53D8044D29}"/>
              </a:ext>
            </a:extLst>
          </p:cNvPr>
          <p:cNvSpPr>
            <a:spLocks noGrp="1"/>
          </p:cNvSpPr>
          <p:nvPr>
            <p:ph type="body" sz="half" idx="14"/>
          </p:nvPr>
        </p:nvSpPr>
        <p:spPr>
          <a:xfrm>
            <a:off x="8184013" y="5528974"/>
            <a:ext cx="3600000" cy="384464"/>
          </a:xfrm>
        </p:spPr>
        <p:txBody>
          <a:bodyPr>
            <a:normAutofit/>
          </a:bodyPr>
          <a:lstStyle>
            <a:lvl1pPr marL="0" indent="0">
              <a:buFont typeface="Arial" panose="020B0604020202020204" pitchFamily="34" charset="0"/>
              <a:buNone/>
              <a:defRPr sz="1400"/>
            </a:lvl1pPr>
            <a:lvl2pPr marL="457167" indent="0">
              <a:buNone/>
              <a:defRPr sz="1400"/>
            </a:lvl2pPr>
            <a:lvl3pPr marL="914332" indent="0">
              <a:buNone/>
              <a:defRPr sz="1200"/>
            </a:lvl3pPr>
            <a:lvl4pPr marL="1371498" indent="0">
              <a:buNone/>
              <a:defRPr sz="1000"/>
            </a:lvl4pPr>
            <a:lvl5pPr marL="1828664" indent="0">
              <a:buNone/>
              <a:defRPr sz="1000"/>
            </a:lvl5pPr>
            <a:lvl6pPr marL="2285830" indent="0">
              <a:buNone/>
              <a:defRPr sz="1000"/>
            </a:lvl6pPr>
            <a:lvl7pPr marL="2742994" indent="0">
              <a:buNone/>
              <a:defRPr sz="1000"/>
            </a:lvl7pPr>
            <a:lvl8pPr marL="3200160" indent="0">
              <a:buNone/>
              <a:defRPr sz="1000"/>
            </a:lvl8pPr>
            <a:lvl9pPr marL="3657327" indent="0">
              <a:buNone/>
              <a:defRPr sz="1000"/>
            </a:lvl9pPr>
          </a:lstStyle>
          <a:p>
            <a:pPr lvl="0"/>
            <a:r>
              <a:rPr lang="sv-SE" dirty="0"/>
              <a:t>Redigera format för bakgrundstext</a:t>
            </a:r>
          </a:p>
        </p:txBody>
      </p:sp>
      <p:sp>
        <p:nvSpPr>
          <p:cNvPr id="5" name="Platshållare för bildnummer 4">
            <a:extLst>
              <a:ext uri="{FF2B5EF4-FFF2-40B4-BE49-F238E27FC236}">
                <a16:creationId xmlns:a16="http://schemas.microsoft.com/office/drawing/2014/main" id="{23227AAC-52A1-439E-A66E-B8A4CE23E2A5}"/>
              </a:ext>
            </a:extLst>
          </p:cNvPr>
          <p:cNvSpPr>
            <a:spLocks noGrp="1"/>
          </p:cNvSpPr>
          <p:nvPr>
            <p:ph type="sldNum" sz="quarter" idx="16"/>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94545329"/>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35383248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Bild helsida">
    <p:spTree>
      <p:nvGrpSpPr>
        <p:cNvPr id="1" name=""/>
        <p:cNvGrpSpPr/>
        <p:nvPr/>
      </p:nvGrpSpPr>
      <p:grpSpPr>
        <a:xfrm>
          <a:off x="0" y="0"/>
          <a:ext cx="0" cy="0"/>
          <a:chOff x="0" y="0"/>
          <a:chExt cx="0" cy="0"/>
        </a:xfrm>
      </p:grpSpPr>
      <p:sp>
        <p:nvSpPr>
          <p:cNvPr id="5" name="Platshållare för bild 4"/>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r>
              <a:rPr lang="sv-SE" dirty="0"/>
              <a:t>Klicka på ikonen </a:t>
            </a:r>
            <a:br>
              <a:rPr lang="sv-SE" dirty="0"/>
            </a:br>
            <a:br>
              <a:rPr lang="sv-SE" dirty="0"/>
            </a:br>
            <a:r>
              <a:rPr lang="sv-SE" dirty="0"/>
              <a:t>för att lägga till en bild</a:t>
            </a:r>
            <a:endParaRPr lang="en-US" dirty="0"/>
          </a:p>
        </p:txBody>
      </p:sp>
    </p:spTree>
    <p:extLst>
      <p:ext uri="{BB962C8B-B14F-4D97-AF65-F5344CB8AC3E}">
        <p14:creationId xmlns:p14="http://schemas.microsoft.com/office/powerpoint/2010/main" val="1468412099"/>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Bild helsida med rubrik">
    <p:spTree>
      <p:nvGrpSpPr>
        <p:cNvPr id="1" name=""/>
        <p:cNvGrpSpPr/>
        <p:nvPr/>
      </p:nvGrpSpPr>
      <p:grpSpPr>
        <a:xfrm>
          <a:off x="0" y="0"/>
          <a:ext cx="0" cy="0"/>
          <a:chOff x="0" y="0"/>
          <a:chExt cx="0" cy="0"/>
        </a:xfrm>
      </p:grpSpPr>
      <p:sp>
        <p:nvSpPr>
          <p:cNvPr id="2" name="Platshållare för sidfot 1">
            <a:extLst>
              <a:ext uri="{FF2B5EF4-FFF2-40B4-BE49-F238E27FC236}">
                <a16:creationId xmlns:a16="http://schemas.microsoft.com/office/drawing/2014/main" id="{4C2CB002-9FCD-48CA-BEF4-9C216A36070A}"/>
              </a:ext>
            </a:extLst>
          </p:cNvPr>
          <p:cNvSpPr>
            <a:spLocks noGrp="1"/>
          </p:cNvSpPr>
          <p:nvPr>
            <p:ph type="ftr" sz="quarter" idx="11"/>
          </p:nvPr>
        </p:nvSpPr>
        <p:spPr>
          <a:xfrm>
            <a:off x="479999" y="6376989"/>
            <a:ext cx="5616000" cy="147636"/>
          </a:xfrm>
          <a:prstGeom prst="rect">
            <a:avLst/>
          </a:prstGeom>
        </p:spPr>
        <p:txBody>
          <a:bodyPr/>
          <a:lstStyle/>
          <a:p>
            <a:endParaRPr lang="sv-SE" dirty="0"/>
          </a:p>
        </p:txBody>
      </p:sp>
      <p:sp>
        <p:nvSpPr>
          <p:cNvPr id="4" name="Platshållare för bild 5">
            <a:extLst>
              <a:ext uri="{FF2B5EF4-FFF2-40B4-BE49-F238E27FC236}">
                <a16:creationId xmlns:a16="http://schemas.microsoft.com/office/drawing/2014/main" id="{1566CF40-59BE-4449-B880-5CCAFCC9D997}"/>
              </a:ext>
            </a:extLst>
          </p:cNvPr>
          <p:cNvSpPr>
            <a:spLocks noGrp="1"/>
          </p:cNvSpPr>
          <p:nvPr>
            <p:ph type="pic" sz="quarter" idx="10" hasCustomPrompt="1"/>
          </p:nvPr>
        </p:nvSpPr>
        <p:spPr>
          <a:xfrm>
            <a:off x="0" y="0"/>
            <a:ext cx="12192000" cy="6858000"/>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6" name="Title 1">
            <a:extLst>
              <a:ext uri="{FF2B5EF4-FFF2-40B4-BE49-F238E27FC236}">
                <a16:creationId xmlns:a16="http://schemas.microsoft.com/office/drawing/2014/main" id="{5F556A3A-7138-45B2-8593-FAB5296ADD6C}"/>
              </a:ext>
            </a:extLst>
          </p:cNvPr>
          <p:cNvSpPr>
            <a:spLocks noGrp="1"/>
          </p:cNvSpPr>
          <p:nvPr>
            <p:ph type="ctrTitle"/>
          </p:nvPr>
        </p:nvSpPr>
        <p:spPr>
          <a:xfrm>
            <a:off x="1528841" y="2404809"/>
            <a:ext cx="9134323" cy="1113092"/>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spTree>
    <p:extLst>
      <p:ext uri="{BB962C8B-B14F-4D97-AF65-F5344CB8AC3E}">
        <p14:creationId xmlns:p14="http://schemas.microsoft.com/office/powerpoint/2010/main" val="3242011364"/>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bildnummer 1">
            <a:extLst>
              <a:ext uri="{FF2B5EF4-FFF2-40B4-BE49-F238E27FC236}">
                <a16:creationId xmlns:a16="http://schemas.microsoft.com/office/drawing/2014/main" id="{4BC2FFEF-6434-4E63-AD0D-37B93846A0B7}"/>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11973084"/>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type="blank" preserve="1">
  <p:cSld name="Helt tom">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5712275"/>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reserve="1" userDrawn="1">
  <p:cSld name="Avsnittsrubrik med bild">
    <p:spTree>
      <p:nvGrpSpPr>
        <p:cNvPr id="1" name=""/>
        <p:cNvGrpSpPr/>
        <p:nvPr/>
      </p:nvGrpSpPr>
      <p:grpSpPr>
        <a:xfrm>
          <a:off x="0" y="0"/>
          <a:ext cx="0" cy="0"/>
          <a:chOff x="0" y="0"/>
          <a:chExt cx="0" cy="0"/>
        </a:xfrm>
      </p:grpSpPr>
      <p:sp>
        <p:nvSpPr>
          <p:cNvPr id="8" name="Platshållare för bild 5">
            <a:extLst>
              <a:ext uri="{FF2B5EF4-FFF2-40B4-BE49-F238E27FC236}">
                <a16:creationId xmlns:a16="http://schemas.microsoft.com/office/drawing/2014/main" id="{E89F1A3B-CD83-40C2-B654-7491BD29FCD5}"/>
              </a:ext>
            </a:extLst>
          </p:cNvPr>
          <p:cNvSpPr>
            <a:spLocks noGrp="1"/>
          </p:cNvSpPr>
          <p:nvPr>
            <p:ph type="pic" sz="quarter" idx="11" hasCustomPrompt="1"/>
          </p:nvPr>
        </p:nvSpPr>
        <p:spPr>
          <a:xfrm>
            <a:off x="407989" y="404812"/>
            <a:ext cx="11376024" cy="5508625"/>
          </a:xfrm>
          <a:prstGeom prst="round2SameRect">
            <a:avLst>
              <a:gd name="adj1" fmla="val 0"/>
              <a:gd name="adj2" fmla="val 0"/>
            </a:avLst>
          </a:prstGeom>
          <a:solidFill>
            <a:schemeClr val="bg1">
              <a:lumMod val="85000"/>
            </a:schemeClr>
          </a:solidFill>
        </p:spPr>
        <p:txBody>
          <a:bodyPr anchor="ctr" anchorCtr="0">
            <a:normAutofit/>
          </a:bodyPr>
          <a:lstStyle>
            <a:lvl1pPr marL="0" marR="0" indent="0" algn="ctr" defTabSz="914332" rtl="0" eaLnBrk="1" fontAlgn="auto" latinLnBrk="0" hangingPunct="1">
              <a:lnSpc>
                <a:spcPct val="100000"/>
              </a:lnSpc>
              <a:spcBef>
                <a:spcPts val="1843"/>
              </a:spcBef>
              <a:spcAft>
                <a:spcPts val="0"/>
              </a:spcAft>
              <a:buClrTx/>
              <a:buSzTx/>
              <a:buFont typeface="Arial" panose="020B0604020202020204" pitchFamily="34" charset="0"/>
              <a:buNone/>
              <a:tabLst/>
              <a:defRPr sz="1600">
                <a:solidFill>
                  <a:schemeClr val="tx1"/>
                </a:solidFill>
              </a:defRPr>
            </a:lvl1pPr>
          </a:lstStyle>
          <a:p>
            <a:pPr marL="0" marR="0" lvl="0" indent="0" algn="l" defTabSz="914332" rtl="0" eaLnBrk="1" fontAlgn="auto" latinLnBrk="0" hangingPunct="1">
              <a:lnSpc>
                <a:spcPct val="100000"/>
              </a:lnSpc>
              <a:spcBef>
                <a:spcPts val="1843"/>
              </a:spcBef>
              <a:spcAft>
                <a:spcPts val="0"/>
              </a:spcAft>
              <a:buClrTx/>
              <a:buSzTx/>
              <a:buFont typeface="Arial" panose="020B0604020202020204" pitchFamily="34" charset="0"/>
              <a:buNone/>
              <a:tabLst/>
              <a:defRPr/>
            </a:pPr>
            <a:br>
              <a:rPr lang="sv-SE" dirty="0"/>
            </a:br>
            <a:br>
              <a:rPr lang="sv-SE" dirty="0"/>
            </a:br>
            <a:br>
              <a:rPr lang="sv-SE" dirty="0"/>
            </a:br>
            <a:r>
              <a:rPr lang="sv-SE" dirty="0"/>
              <a:t>Klicka på ikonen ovan</a:t>
            </a:r>
            <a:br>
              <a:rPr lang="sv-SE" dirty="0"/>
            </a:br>
            <a:r>
              <a:rPr lang="sv-SE" dirty="0"/>
              <a:t>för att lägga till en bild</a:t>
            </a:r>
            <a:endParaRPr lang="en-US" dirty="0"/>
          </a:p>
        </p:txBody>
      </p:sp>
      <p:sp>
        <p:nvSpPr>
          <p:cNvPr id="9" name="Title 1">
            <a:extLst>
              <a:ext uri="{FF2B5EF4-FFF2-40B4-BE49-F238E27FC236}">
                <a16:creationId xmlns:a16="http://schemas.microsoft.com/office/drawing/2014/main" id="{EAB74EFB-B5F9-4503-84BF-A1C8C3809B6F}"/>
              </a:ext>
            </a:extLst>
          </p:cNvPr>
          <p:cNvSpPr>
            <a:spLocks noGrp="1"/>
          </p:cNvSpPr>
          <p:nvPr>
            <p:ph type="ctrTitle"/>
          </p:nvPr>
        </p:nvSpPr>
        <p:spPr>
          <a:xfrm>
            <a:off x="1879600" y="1973603"/>
            <a:ext cx="8483640" cy="885112"/>
          </a:xfrm>
          <a:prstGeom prst="rect">
            <a:avLst/>
          </a:prstGeom>
        </p:spPr>
        <p:txBody>
          <a:bodyPr anchor="ctr" anchorCtr="0">
            <a:noAutofit/>
          </a:bodyPr>
          <a:lstStyle>
            <a:lvl1pPr algn="ctr">
              <a:lnSpc>
                <a:spcPct val="90000"/>
              </a:lnSpc>
              <a:defRPr sz="4000">
                <a:solidFill>
                  <a:schemeClr val="bg1"/>
                </a:solidFill>
              </a:defRPr>
            </a:lvl1pPr>
          </a:lstStyle>
          <a:p>
            <a:r>
              <a:rPr lang="sv-SE"/>
              <a:t>Klicka här för att ändra mall för rubrikformat</a:t>
            </a:r>
            <a:endParaRPr lang="en-US" dirty="0"/>
          </a:p>
        </p:txBody>
      </p:sp>
      <p:sp>
        <p:nvSpPr>
          <p:cNvPr id="6" name="textruta 5">
            <a:extLst>
              <a:ext uri="{FF2B5EF4-FFF2-40B4-BE49-F238E27FC236}">
                <a16:creationId xmlns:a16="http://schemas.microsoft.com/office/drawing/2014/main" id="{BE03C4AA-7F69-47DB-B0C7-C398C29343E8}"/>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t>Hållbar stad – öppen för världen</a:t>
            </a:r>
          </a:p>
        </p:txBody>
      </p:sp>
      <p:pic>
        <p:nvPicPr>
          <p:cNvPr id="7" name="Bildobjekt 6" descr="Logo" title="Logo">
            <a:extLst>
              <a:ext uri="{FF2B5EF4-FFF2-40B4-BE49-F238E27FC236}">
                <a16:creationId xmlns:a16="http://schemas.microsoft.com/office/drawing/2014/main" id="{A42DC399-9929-4DB1-86A7-EDD1619A0A0E}"/>
              </a:ext>
            </a:extLst>
          </p:cNvPr>
          <p:cNvPicPr>
            <a:picLocks noChangeAspect="1"/>
          </p:cNvPicPr>
          <p:nvPr userDrawn="1"/>
        </p:nvPicPr>
        <p:blipFill>
          <a:blip r:embed="rId2"/>
          <a:stretch>
            <a:fillRect/>
          </a:stretch>
        </p:blipFill>
        <p:spPr>
          <a:xfrm>
            <a:off x="10498641" y="6168924"/>
            <a:ext cx="1280271" cy="426757"/>
          </a:xfrm>
          <a:prstGeom prst="rect">
            <a:avLst/>
          </a:prstGeom>
        </p:spPr>
      </p:pic>
    </p:spTree>
    <p:extLst>
      <p:ext uri="{BB962C8B-B14F-4D97-AF65-F5344CB8AC3E}">
        <p14:creationId xmlns:p14="http://schemas.microsoft.com/office/powerpoint/2010/main" val="170908899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preserve="1" userDrawn="1">
  <p:cSld name="Avsnittsrubrik">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8966CA57-627C-4882-9601-245D15D92392}"/>
              </a:ext>
            </a:extLst>
          </p:cNvPr>
          <p:cNvSpPr/>
          <p:nvPr userDrawn="1"/>
        </p:nvSpPr>
        <p:spPr>
          <a:xfrm>
            <a:off x="407988" y="404813"/>
            <a:ext cx="11376025" cy="5508000"/>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sz="1800" dirty="0"/>
          </a:p>
        </p:txBody>
      </p:sp>
      <p:sp>
        <p:nvSpPr>
          <p:cNvPr id="2" name="Title 1"/>
          <p:cNvSpPr>
            <a:spLocks noGrp="1"/>
          </p:cNvSpPr>
          <p:nvPr>
            <p:ph type="ctrTitle"/>
          </p:nvPr>
        </p:nvSpPr>
        <p:spPr>
          <a:xfrm>
            <a:off x="1528841" y="2404809"/>
            <a:ext cx="9134323" cy="1349829"/>
          </a:xfrm>
          <a:prstGeom prst="rect">
            <a:avLst/>
          </a:prstGeom>
        </p:spPr>
        <p:txBody>
          <a:bodyPr anchor="ctr" anchorCtr="0">
            <a:noAutofit/>
          </a:bodyPr>
          <a:lstStyle>
            <a:lvl1pPr algn="ctr">
              <a:lnSpc>
                <a:spcPct val="90000"/>
              </a:lnSpc>
              <a:defRPr sz="4500">
                <a:solidFill>
                  <a:schemeClr val="bg1"/>
                </a:solidFill>
              </a:defRPr>
            </a:lvl1pPr>
          </a:lstStyle>
          <a:p>
            <a:r>
              <a:rPr lang="sv-SE"/>
              <a:t>Klicka här för att ändra mall för rubrikformat</a:t>
            </a:r>
            <a:endParaRPr lang="en-US" dirty="0"/>
          </a:p>
        </p:txBody>
      </p:sp>
      <p:pic>
        <p:nvPicPr>
          <p:cNvPr id="6" name="Bildobjekt 5" descr="Logo" title="Logo">
            <a:extLst>
              <a:ext uri="{FF2B5EF4-FFF2-40B4-BE49-F238E27FC236}">
                <a16:creationId xmlns:a16="http://schemas.microsoft.com/office/drawing/2014/main" id="{1BFA490F-F636-4FBD-9551-5FE7BB924C4D}"/>
              </a:ext>
            </a:extLst>
          </p:cNvPr>
          <p:cNvPicPr>
            <a:picLocks noChangeAspect="1"/>
          </p:cNvPicPr>
          <p:nvPr userDrawn="1"/>
        </p:nvPicPr>
        <p:blipFill>
          <a:blip r:embed="rId2"/>
          <a:stretch>
            <a:fillRect/>
          </a:stretch>
        </p:blipFill>
        <p:spPr>
          <a:xfrm>
            <a:off x="10498641" y="6168924"/>
            <a:ext cx="1280271" cy="426757"/>
          </a:xfrm>
          <a:prstGeom prst="rect">
            <a:avLst/>
          </a:prstGeom>
        </p:spPr>
      </p:pic>
      <p:sp>
        <p:nvSpPr>
          <p:cNvPr id="8" name="textruta 7">
            <a:extLst>
              <a:ext uri="{FF2B5EF4-FFF2-40B4-BE49-F238E27FC236}">
                <a16:creationId xmlns:a16="http://schemas.microsoft.com/office/drawing/2014/main" id="{6715C386-526F-48AC-AD19-830972616829}"/>
              </a:ext>
            </a:extLst>
          </p:cNvPr>
          <p:cNvSpPr txBox="1"/>
          <p:nvPr userDrawn="1"/>
        </p:nvSpPr>
        <p:spPr>
          <a:xfrm>
            <a:off x="407988" y="6453188"/>
            <a:ext cx="8640000" cy="144000"/>
          </a:xfrm>
          <a:prstGeom prst="rect">
            <a:avLst/>
          </a:prstGeom>
          <a:noFill/>
        </p:spPr>
        <p:txBody>
          <a:bodyPr wrap="square" lIns="0" tIns="0" rIns="0" bIns="0" rtlCol="0" anchor="ctr" anchorCtr="0">
            <a:noAutofit/>
          </a:bodyPr>
          <a:lstStyle/>
          <a:p>
            <a:r>
              <a:rPr lang="sv-SE" sz="1050" dirty="0">
                <a:solidFill>
                  <a:schemeClr val="tx1">
                    <a:lumMod val="95000"/>
                    <a:lumOff val="5000"/>
                  </a:schemeClr>
                </a:solidFill>
              </a:rPr>
              <a:t>Hållbar stad – öppen för världen</a:t>
            </a:r>
          </a:p>
        </p:txBody>
      </p:sp>
    </p:spTree>
    <p:extLst>
      <p:ext uri="{BB962C8B-B14F-4D97-AF65-F5344CB8AC3E}">
        <p14:creationId xmlns:p14="http://schemas.microsoft.com/office/powerpoint/2010/main" val="58761775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showMasterSp="0" preserve="1" userDrawn="1">
  <p:cSld name="Avsluts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5"/>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pic>
        <p:nvPicPr>
          <p:cNvPr id="13" name="Bildobjekt 12" descr="Logo" title="Logo">
            <a:extLst>
              <a:ext uri="{FF2B5EF4-FFF2-40B4-BE49-F238E27FC236}">
                <a16:creationId xmlns:a16="http://schemas.microsoft.com/office/drawing/2014/main" id="{8FA31A6C-4824-4084-8D71-178D8B56BB48}"/>
              </a:ext>
            </a:extLst>
          </p:cNvPr>
          <p:cNvPicPr>
            <a:picLocks noChangeAspect="1"/>
          </p:cNvPicPr>
          <p:nvPr userDrawn="1"/>
        </p:nvPicPr>
        <p:blipFill>
          <a:blip r:embed="rId2"/>
          <a:stretch>
            <a:fillRect/>
          </a:stretch>
        </p:blipFill>
        <p:spPr>
          <a:xfrm>
            <a:off x="10297795" y="401983"/>
            <a:ext cx="1481456" cy="499915"/>
          </a:xfrm>
          <a:prstGeom prst="rect">
            <a:avLst/>
          </a:prstGeom>
        </p:spPr>
      </p:pic>
      <p:sp>
        <p:nvSpPr>
          <p:cNvPr id="8" name="Rubrik 3">
            <a:extLst>
              <a:ext uri="{FF2B5EF4-FFF2-40B4-BE49-F238E27FC236}">
                <a16:creationId xmlns:a16="http://schemas.microsoft.com/office/drawing/2014/main" id="{D4F390AC-3BA8-4C70-9E3A-28CC7DA51740}"/>
              </a:ext>
            </a:extLst>
          </p:cNvPr>
          <p:cNvSpPr>
            <a:spLocks noGrp="1"/>
          </p:cNvSpPr>
          <p:nvPr>
            <p:ph type="title" hasCustomPrompt="1"/>
          </p:nvPr>
        </p:nvSpPr>
        <p:spPr>
          <a:xfrm>
            <a:off x="1420650" y="2399545"/>
            <a:ext cx="6148878" cy="309600"/>
          </a:xfrm>
        </p:spPr>
        <p:txBody>
          <a:bodyPr>
            <a:normAutofit/>
          </a:bodyPr>
          <a:lstStyle>
            <a:lvl1pPr>
              <a:defRPr sz="1700">
                <a:solidFill>
                  <a:schemeClr val="bg1"/>
                </a:solidFill>
              </a:defRPr>
            </a:lvl1pPr>
          </a:lstStyle>
          <a:p>
            <a:r>
              <a:rPr lang="sv-SE" dirty="0"/>
              <a:t>Kontakt</a:t>
            </a:r>
          </a:p>
        </p:txBody>
      </p:sp>
      <p:sp>
        <p:nvSpPr>
          <p:cNvPr id="15" name="Platshållare för text 4">
            <a:extLst>
              <a:ext uri="{FF2B5EF4-FFF2-40B4-BE49-F238E27FC236}">
                <a16:creationId xmlns:a16="http://schemas.microsoft.com/office/drawing/2014/main" id="{483A67E9-807F-424F-890D-A3A5CA39AF09}"/>
              </a:ext>
            </a:extLst>
          </p:cNvPr>
          <p:cNvSpPr>
            <a:spLocks noGrp="1"/>
          </p:cNvSpPr>
          <p:nvPr>
            <p:ph type="body" sz="quarter" idx="11" hasCustomPrompt="1"/>
          </p:nvPr>
        </p:nvSpPr>
        <p:spPr>
          <a:xfrm>
            <a:off x="1420649" y="2830624"/>
            <a:ext cx="6148878" cy="2971086"/>
          </a:xfrm>
        </p:spPr>
        <p:txBody>
          <a:bodyPr numCol="1" spcCol="180000">
            <a:noAutofit/>
          </a:bodyPr>
          <a:lstStyle>
            <a:lvl1pPr marL="0" indent="0">
              <a:lnSpc>
                <a:spcPct val="110000"/>
              </a:lnSpc>
              <a:spcBef>
                <a:spcPts val="0"/>
              </a:spcBef>
              <a:buNone/>
              <a:defRPr sz="1600" b="1" kern="0" baseline="0">
                <a:solidFill>
                  <a:schemeClr val="bg1"/>
                </a:solidFill>
                <a:latin typeface="+mn-lt"/>
              </a:defRPr>
            </a:lvl1pPr>
          </a:lstStyle>
          <a:p>
            <a:pPr lvl="0"/>
            <a:r>
              <a:rPr lang="sv-SE" dirty="0"/>
              <a:t>Avdelning</a:t>
            </a:r>
            <a:br>
              <a:rPr lang="sv-SE" dirty="0"/>
            </a:br>
            <a:r>
              <a:rPr lang="sv-SE" dirty="0"/>
              <a:t>Område, Göteborgs Stad</a:t>
            </a:r>
            <a:br>
              <a:rPr lang="sv-SE" dirty="0"/>
            </a:br>
            <a:r>
              <a:rPr lang="sv-SE" dirty="0"/>
              <a:t>Namn</a:t>
            </a:r>
            <a:br>
              <a:rPr lang="sv-SE" dirty="0"/>
            </a:br>
            <a:r>
              <a:rPr lang="sv-SE" dirty="0"/>
              <a:t>namn@namn.se</a:t>
            </a:r>
          </a:p>
        </p:txBody>
      </p:sp>
      <p:sp>
        <p:nvSpPr>
          <p:cNvPr id="7" name="textruta 6">
            <a:extLst>
              <a:ext uri="{FF2B5EF4-FFF2-40B4-BE49-F238E27FC236}">
                <a16:creationId xmlns:a16="http://schemas.microsoft.com/office/drawing/2014/main" id="{5342DB73-4413-4392-B228-119A141D349B}"/>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latin typeface="+mn-lt"/>
              </a:rPr>
              <a:t>Hållbar stad – öppen för världen</a:t>
            </a:r>
          </a:p>
        </p:txBody>
      </p:sp>
    </p:spTree>
    <p:extLst>
      <p:ext uri="{BB962C8B-B14F-4D97-AF65-F5344CB8AC3E}">
        <p14:creationId xmlns:p14="http://schemas.microsoft.com/office/powerpoint/2010/main" val="22942773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Logotyp">
    <p:spTree>
      <p:nvGrpSpPr>
        <p:cNvPr id="1" name=""/>
        <p:cNvGrpSpPr/>
        <p:nvPr/>
      </p:nvGrpSpPr>
      <p:grpSpPr>
        <a:xfrm>
          <a:off x="0" y="0"/>
          <a:ext cx="0" cy="0"/>
          <a:chOff x="0" y="0"/>
          <a:chExt cx="0" cy="0"/>
        </a:xfrm>
      </p:grpSpPr>
      <p:pic>
        <p:nvPicPr>
          <p:cNvPr id="3" name="Bildobjekt 2" descr="Logo" title="Logo">
            <a:extLst>
              <a:ext uri="{FF2B5EF4-FFF2-40B4-BE49-F238E27FC236}">
                <a16:creationId xmlns:a16="http://schemas.microsoft.com/office/drawing/2014/main" id="{1F12769C-ECF3-448E-A565-83EEEC398EEF}"/>
              </a:ext>
            </a:extLst>
          </p:cNvPr>
          <p:cNvPicPr>
            <a:picLocks noChangeAspect="1"/>
          </p:cNvPicPr>
          <p:nvPr userDrawn="1"/>
        </p:nvPicPr>
        <p:blipFill>
          <a:blip r:embed="rId2"/>
          <a:stretch>
            <a:fillRect/>
          </a:stretch>
        </p:blipFill>
        <p:spPr>
          <a:xfrm>
            <a:off x="5382706" y="2300663"/>
            <a:ext cx="1426588" cy="2261812"/>
          </a:xfrm>
          <a:prstGeom prst="rect">
            <a:avLst/>
          </a:prstGeom>
        </p:spPr>
      </p:pic>
    </p:spTree>
    <p:extLst>
      <p:ext uri="{BB962C8B-B14F-4D97-AF65-F5344CB8AC3E}">
        <p14:creationId xmlns:p14="http://schemas.microsoft.com/office/powerpoint/2010/main" val="342698244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preserve="1" userDrawn="1">
  <p:cSld name="Rubrikbi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89901358-FAEB-466E-A059-DFCAF845E54F}"/>
              </a:ext>
            </a:extLst>
          </p:cNvPr>
          <p:cNvSpPr/>
          <p:nvPr userDrawn="1"/>
        </p:nvSpPr>
        <p:spPr>
          <a:xfrm>
            <a:off x="407987" y="1144857"/>
            <a:ext cx="11374809" cy="5307954"/>
          </a:xfrm>
          <a:prstGeom prst="rect">
            <a:avLst/>
          </a:prstGeom>
          <a:solidFill>
            <a:schemeClr val="accent6"/>
          </a:solidFill>
          <a:ln>
            <a:no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sv-SE" dirty="0"/>
          </a:p>
        </p:txBody>
      </p:sp>
      <p:sp>
        <p:nvSpPr>
          <p:cNvPr id="2" name="Title 1"/>
          <p:cNvSpPr>
            <a:spLocks noGrp="1"/>
          </p:cNvSpPr>
          <p:nvPr>
            <p:ph type="ctrTitle"/>
          </p:nvPr>
        </p:nvSpPr>
        <p:spPr>
          <a:xfrm>
            <a:off x="1731696" y="2626153"/>
            <a:ext cx="8728608" cy="1349829"/>
          </a:xfrm>
          <a:prstGeom prst="rect">
            <a:avLst/>
          </a:prstGeom>
        </p:spPr>
        <p:txBody>
          <a:bodyPr anchor="ctr" anchorCtr="0">
            <a:noAutofit/>
          </a:bodyPr>
          <a:lstStyle>
            <a:lvl1pPr algn="l">
              <a:lnSpc>
                <a:spcPct val="90000"/>
              </a:lnSpc>
              <a:defRPr sz="4200" kern="0" spc="0" baseline="0">
                <a:solidFill>
                  <a:schemeClr val="bg1"/>
                </a:solidFill>
              </a:defRPr>
            </a:lvl1pPr>
          </a:lstStyle>
          <a:p>
            <a:r>
              <a:rPr lang="sv-SE"/>
              <a:t>Klicka här för att ändra mall för rubrikformat</a:t>
            </a:r>
            <a:endParaRPr lang="en-US" dirty="0"/>
          </a:p>
        </p:txBody>
      </p:sp>
      <p:sp>
        <p:nvSpPr>
          <p:cNvPr id="5" name="Platshållare för text 4">
            <a:extLst>
              <a:ext uri="{FF2B5EF4-FFF2-40B4-BE49-F238E27FC236}">
                <a16:creationId xmlns:a16="http://schemas.microsoft.com/office/drawing/2014/main" id="{A0F7CA53-6D92-4A66-95D1-2CEF9E76DF2C}"/>
              </a:ext>
            </a:extLst>
          </p:cNvPr>
          <p:cNvSpPr>
            <a:spLocks noGrp="1"/>
          </p:cNvSpPr>
          <p:nvPr>
            <p:ph type="body" sz="quarter" idx="10" hasCustomPrompt="1"/>
          </p:nvPr>
        </p:nvSpPr>
        <p:spPr>
          <a:xfrm>
            <a:off x="1731696" y="4165601"/>
            <a:ext cx="8728608" cy="251417"/>
          </a:xfrm>
        </p:spPr>
        <p:txBody>
          <a:bodyPr>
            <a:noAutofit/>
          </a:bodyPr>
          <a:lstStyle>
            <a:lvl1pPr marL="0" indent="0">
              <a:lnSpc>
                <a:spcPct val="100000"/>
              </a:lnSpc>
              <a:spcBef>
                <a:spcPts val="0"/>
              </a:spcBef>
              <a:buNone/>
              <a:defRPr sz="1800" kern="0" baseline="0">
                <a:solidFill>
                  <a:schemeClr val="bg1"/>
                </a:solidFill>
                <a:latin typeface="+mj-lt"/>
              </a:defRPr>
            </a:lvl1pPr>
          </a:lstStyle>
          <a:p>
            <a:pPr lvl="0"/>
            <a:r>
              <a:rPr lang="sv-SE" dirty="0"/>
              <a:t>Eventuell underrubrik</a:t>
            </a:r>
          </a:p>
        </p:txBody>
      </p:sp>
      <p:sp>
        <p:nvSpPr>
          <p:cNvPr id="6" name="Platshållare för text 4">
            <a:extLst>
              <a:ext uri="{FF2B5EF4-FFF2-40B4-BE49-F238E27FC236}">
                <a16:creationId xmlns:a16="http://schemas.microsoft.com/office/drawing/2014/main" id="{384ED656-5CBC-4AAE-AA1E-D848C8E71DB6}"/>
              </a:ext>
            </a:extLst>
          </p:cNvPr>
          <p:cNvSpPr>
            <a:spLocks noGrp="1"/>
          </p:cNvSpPr>
          <p:nvPr>
            <p:ph type="body" sz="quarter" idx="11" hasCustomPrompt="1"/>
          </p:nvPr>
        </p:nvSpPr>
        <p:spPr>
          <a:xfrm>
            <a:off x="1731696" y="4606637"/>
            <a:ext cx="8728608" cy="251417"/>
          </a:xfrm>
        </p:spPr>
        <p:txBody>
          <a:bodyPr>
            <a:noAutofit/>
          </a:bodyPr>
          <a:lstStyle>
            <a:lvl1pPr marL="0" indent="0">
              <a:lnSpc>
                <a:spcPct val="100000"/>
              </a:lnSpc>
              <a:spcBef>
                <a:spcPts val="0"/>
              </a:spcBef>
              <a:buNone/>
              <a:defRPr sz="1400" kern="0" baseline="0">
                <a:solidFill>
                  <a:schemeClr val="bg1"/>
                </a:solidFill>
                <a:latin typeface="+mn-lt"/>
              </a:defRPr>
            </a:lvl1pPr>
          </a:lstStyle>
          <a:p>
            <a:pPr lvl="0"/>
            <a:r>
              <a:rPr lang="sv-SE" dirty="0"/>
              <a:t>Eventuellt namn på föredragshållare</a:t>
            </a:r>
          </a:p>
        </p:txBody>
      </p:sp>
      <p:sp>
        <p:nvSpPr>
          <p:cNvPr id="11" name="textruta 10">
            <a:extLst>
              <a:ext uri="{FF2B5EF4-FFF2-40B4-BE49-F238E27FC236}">
                <a16:creationId xmlns:a16="http://schemas.microsoft.com/office/drawing/2014/main" id="{2522B255-A89B-4F1E-A846-36B4A9F18AE3}"/>
              </a:ext>
            </a:extLst>
          </p:cNvPr>
          <p:cNvSpPr txBox="1"/>
          <p:nvPr userDrawn="1"/>
        </p:nvSpPr>
        <p:spPr>
          <a:xfrm>
            <a:off x="407987" y="580165"/>
            <a:ext cx="8640000" cy="144000"/>
          </a:xfrm>
          <a:prstGeom prst="rect">
            <a:avLst/>
          </a:prstGeom>
          <a:noFill/>
        </p:spPr>
        <p:txBody>
          <a:bodyPr wrap="square" lIns="0" tIns="0" rIns="0" bIns="0" rtlCol="0" anchor="ctr" anchorCtr="0">
            <a:noAutofit/>
          </a:bodyPr>
          <a:lstStyle/>
          <a:p>
            <a:r>
              <a:rPr lang="sv-SE" sz="1100" dirty="0">
                <a:latin typeface="+mn-lt"/>
              </a:rPr>
              <a:t>Hållbar stad – öppen för världen</a:t>
            </a:r>
          </a:p>
        </p:txBody>
      </p:sp>
      <p:pic>
        <p:nvPicPr>
          <p:cNvPr id="8" name="Bildobjekt 7" descr="Logo" title="Logo">
            <a:extLst>
              <a:ext uri="{FF2B5EF4-FFF2-40B4-BE49-F238E27FC236}">
                <a16:creationId xmlns:a16="http://schemas.microsoft.com/office/drawing/2014/main" id="{2DF30E6D-8B83-4DA1-ADDE-3B45462766FF}"/>
              </a:ext>
            </a:extLst>
          </p:cNvPr>
          <p:cNvPicPr>
            <a:picLocks noChangeAspect="1"/>
          </p:cNvPicPr>
          <p:nvPr userDrawn="1"/>
        </p:nvPicPr>
        <p:blipFill>
          <a:blip r:embed="rId2"/>
          <a:stretch>
            <a:fillRect/>
          </a:stretch>
        </p:blipFill>
        <p:spPr>
          <a:xfrm>
            <a:off x="10297795" y="401983"/>
            <a:ext cx="1481456" cy="499915"/>
          </a:xfrm>
          <a:prstGeom prst="rect">
            <a:avLst/>
          </a:prstGeom>
        </p:spPr>
      </p:pic>
    </p:spTree>
    <p:extLst>
      <p:ext uri="{BB962C8B-B14F-4D97-AF65-F5344CB8AC3E}">
        <p14:creationId xmlns:p14="http://schemas.microsoft.com/office/powerpoint/2010/main" val="828321189"/>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956AE382-6D43-4751-9CE2-2A4899C59678}"/>
              </a:ext>
            </a:extLst>
          </p:cNvPr>
          <p:cNvSpPr>
            <a:spLocks noGrp="1"/>
          </p:cNvSpPr>
          <p:nvPr>
            <p:ph type="title"/>
          </p:nvPr>
        </p:nvSpPr>
        <p:spPr/>
        <p:txBody>
          <a:bodyPr/>
          <a:lstStyle/>
          <a:p>
            <a:r>
              <a:rPr lang="sv-SE" dirty="0"/>
              <a:t>Klicka här för att ändra mall för rubrikformat</a:t>
            </a:r>
          </a:p>
        </p:txBody>
      </p:sp>
      <p:sp>
        <p:nvSpPr>
          <p:cNvPr id="8" name="Content Placeholder 2">
            <a:extLst>
              <a:ext uri="{FF2B5EF4-FFF2-40B4-BE49-F238E27FC236}">
                <a16:creationId xmlns:a16="http://schemas.microsoft.com/office/drawing/2014/main" id="{143E3ABC-9643-4C0C-A216-D9FDF5F8C34E}"/>
              </a:ext>
            </a:extLst>
          </p:cNvPr>
          <p:cNvSpPr>
            <a:spLocks noGrp="1"/>
          </p:cNvSpPr>
          <p:nvPr>
            <p:ph idx="11"/>
          </p:nvPr>
        </p:nvSpPr>
        <p:spPr>
          <a:xfrm>
            <a:off x="1056000" y="1738313"/>
            <a:ext cx="10080000" cy="4175124"/>
          </a:xfrm>
        </p:spPr>
        <p:txBody>
          <a:bodyPr/>
          <a:lstStyle>
            <a:lvl1pPr>
              <a:lnSpc>
                <a:spcPct val="110000"/>
              </a:lnSpc>
              <a:defRPr/>
            </a:lvl1pPr>
            <a:lvl2pPr>
              <a:lnSpc>
                <a:spcPct val="110000"/>
              </a:lnSpc>
              <a:defRPr/>
            </a:lvl2pPr>
            <a:lvl3pPr>
              <a:lnSpc>
                <a:spcPct val="110000"/>
              </a:lnSpc>
              <a:defRPr/>
            </a:lvl3pPr>
            <a:lvl4pPr>
              <a:lnSpc>
                <a:spcPct val="110000"/>
              </a:lnSpc>
              <a:defRPr/>
            </a:lvl4pPr>
            <a:lvl5pPr>
              <a:lnSpc>
                <a:spcPct val="110000"/>
              </a:lnSpc>
              <a:defRPr/>
            </a:lvl5p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2" name="Platshållare för bildnummer 1">
            <a:extLst>
              <a:ext uri="{FF2B5EF4-FFF2-40B4-BE49-F238E27FC236}">
                <a16:creationId xmlns:a16="http://schemas.microsoft.com/office/drawing/2014/main" id="{AF1C70CC-B8D4-4719-BB1B-23D6C9B7187C}"/>
              </a:ext>
            </a:extLst>
          </p:cNvPr>
          <p:cNvSpPr>
            <a:spLocks noGrp="1"/>
          </p:cNvSpPr>
          <p:nvPr>
            <p:ph type="sldNum" sz="quarter" idx="12"/>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381187829"/>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424537-5ECE-4D36-9AE9-88D8AFB54949}"/>
              </a:ext>
            </a:extLst>
          </p:cNvPr>
          <p:cNvSpPr>
            <a:spLocks noGrp="1"/>
          </p:cNvSpPr>
          <p:nvPr>
            <p:ph type="title"/>
          </p:nvPr>
        </p:nvSpPr>
        <p:spPr/>
        <p:txBody>
          <a:bodyPr/>
          <a:lstStyle/>
          <a:p>
            <a:r>
              <a:rPr lang="sv-SE"/>
              <a:t>Klicka här för att ändra mall för rubrikformat</a:t>
            </a:r>
            <a:endParaRPr lang="sv-SE" dirty="0"/>
          </a:p>
        </p:txBody>
      </p:sp>
      <p:sp>
        <p:nvSpPr>
          <p:cNvPr id="3" name="Content Placeholder 2"/>
          <p:cNvSpPr>
            <a:spLocks noGrp="1"/>
          </p:cNvSpPr>
          <p:nvPr>
            <p:ph sz="half" idx="1"/>
          </p:nvPr>
        </p:nvSpPr>
        <p:spPr>
          <a:xfrm>
            <a:off x="407988"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4" name="Content Placeholder 3"/>
          <p:cNvSpPr>
            <a:spLocks noGrp="1"/>
          </p:cNvSpPr>
          <p:nvPr>
            <p:ph sz="half" idx="2"/>
          </p:nvPr>
        </p:nvSpPr>
        <p:spPr>
          <a:xfrm>
            <a:off x="6379250" y="1736729"/>
            <a:ext cx="5400000" cy="4176710"/>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Platshållare för bildnummer 4">
            <a:extLst>
              <a:ext uri="{FF2B5EF4-FFF2-40B4-BE49-F238E27FC236}">
                <a16:creationId xmlns:a16="http://schemas.microsoft.com/office/drawing/2014/main" id="{EC9B43C6-89FD-4564-BB62-9B67C1AE2E6A}"/>
              </a:ext>
            </a:extLst>
          </p:cNvPr>
          <p:cNvSpPr>
            <a:spLocks noGrp="1"/>
          </p:cNvSpPr>
          <p:nvPr>
            <p:ph type="sldNum" sz="quarter" idx="10"/>
          </p:nvPr>
        </p:nvSpPr>
        <p:spPr>
          <a:xfrm>
            <a:off x="11136000" y="6453187"/>
            <a:ext cx="643250" cy="144463"/>
          </a:xfrm>
          <a:prstGeom prst="rect">
            <a:avLst/>
          </a:prstGeom>
        </p:spPr>
        <p:txBody>
          <a:body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2956211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18" Type="http://schemas.openxmlformats.org/officeDocument/2006/relationships/image" Target="../media/image1.png"/><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17" Type="http://schemas.openxmlformats.org/officeDocument/2006/relationships/theme" Target="../theme/theme3.xml"/><Relationship Id="rId2" Type="http://schemas.openxmlformats.org/officeDocument/2006/relationships/slideLayout" Target="../slideLayouts/slideLayout34.xml"/><Relationship Id="rId16" Type="http://schemas.openxmlformats.org/officeDocument/2006/relationships/slideLayout" Target="../slideLayouts/slideLayout48.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5" Type="http://schemas.openxmlformats.org/officeDocument/2006/relationships/slideLayout" Target="../slideLayouts/slideLayout4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slideLayout" Target="../slideLayouts/slideLayout4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18" Type="http://schemas.openxmlformats.org/officeDocument/2006/relationships/image" Target="../media/image1.png"/><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17" Type="http://schemas.openxmlformats.org/officeDocument/2006/relationships/theme" Target="../theme/theme4.xml"/><Relationship Id="rId2" Type="http://schemas.openxmlformats.org/officeDocument/2006/relationships/slideLayout" Target="../slideLayouts/slideLayout50.xml"/><Relationship Id="rId16" Type="http://schemas.openxmlformats.org/officeDocument/2006/relationships/slideLayout" Target="../slideLayouts/slideLayout64.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slideLayout" Target="../slideLayouts/slideLayout6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slideLayout" Target="../slideLayouts/slideLayout6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18" Type="http://schemas.openxmlformats.org/officeDocument/2006/relationships/image" Target="../media/image1.png"/><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17" Type="http://schemas.openxmlformats.org/officeDocument/2006/relationships/theme" Target="../theme/theme5.xml"/><Relationship Id="rId2" Type="http://schemas.openxmlformats.org/officeDocument/2006/relationships/slideLayout" Target="../slideLayouts/slideLayout66.xml"/><Relationship Id="rId16" Type="http://schemas.openxmlformats.org/officeDocument/2006/relationships/slideLayout" Target="../slideLayouts/slideLayout80.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slideLayout" Target="../slideLayouts/slideLayout7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slideLayout" Target="../slideLayouts/slideLayout7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88.xml"/><Relationship Id="rId13" Type="http://schemas.openxmlformats.org/officeDocument/2006/relationships/slideLayout" Target="../slideLayouts/slideLayout93.xml"/><Relationship Id="rId18" Type="http://schemas.openxmlformats.org/officeDocument/2006/relationships/image" Target="../media/image1.png"/><Relationship Id="rId3" Type="http://schemas.openxmlformats.org/officeDocument/2006/relationships/slideLayout" Target="../slideLayouts/slideLayout83.xml"/><Relationship Id="rId7" Type="http://schemas.openxmlformats.org/officeDocument/2006/relationships/slideLayout" Target="../slideLayouts/slideLayout87.xml"/><Relationship Id="rId12" Type="http://schemas.openxmlformats.org/officeDocument/2006/relationships/slideLayout" Target="../slideLayouts/slideLayout92.xml"/><Relationship Id="rId17" Type="http://schemas.openxmlformats.org/officeDocument/2006/relationships/theme" Target="../theme/theme6.xml"/><Relationship Id="rId2" Type="http://schemas.openxmlformats.org/officeDocument/2006/relationships/slideLayout" Target="../slideLayouts/slideLayout82.xml"/><Relationship Id="rId16" Type="http://schemas.openxmlformats.org/officeDocument/2006/relationships/slideLayout" Target="../slideLayouts/slideLayout96.xml"/><Relationship Id="rId1" Type="http://schemas.openxmlformats.org/officeDocument/2006/relationships/slideLayout" Target="../slideLayouts/slideLayout81.xml"/><Relationship Id="rId6" Type="http://schemas.openxmlformats.org/officeDocument/2006/relationships/slideLayout" Target="../slideLayouts/slideLayout86.xml"/><Relationship Id="rId11" Type="http://schemas.openxmlformats.org/officeDocument/2006/relationships/slideLayout" Target="../slideLayouts/slideLayout91.xml"/><Relationship Id="rId5" Type="http://schemas.openxmlformats.org/officeDocument/2006/relationships/slideLayout" Target="../slideLayouts/slideLayout85.xml"/><Relationship Id="rId15" Type="http://schemas.openxmlformats.org/officeDocument/2006/relationships/slideLayout" Target="../slideLayouts/slideLayout95.xml"/><Relationship Id="rId10" Type="http://schemas.openxmlformats.org/officeDocument/2006/relationships/slideLayout" Target="../slideLayouts/slideLayout90.xml"/><Relationship Id="rId4" Type="http://schemas.openxmlformats.org/officeDocument/2006/relationships/slideLayout" Target="../slideLayouts/slideLayout84.xml"/><Relationship Id="rId9" Type="http://schemas.openxmlformats.org/officeDocument/2006/relationships/slideLayout" Target="../slideLayouts/slideLayout89.xml"/><Relationship Id="rId14" Type="http://schemas.openxmlformats.org/officeDocument/2006/relationships/slideLayout" Target="../slideLayouts/slideLayout9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slideLayout" Target="../slideLayouts/slideLayout109.xml"/><Relationship Id="rId18" Type="http://schemas.openxmlformats.org/officeDocument/2006/relationships/image" Target="../media/image1.png"/><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17" Type="http://schemas.openxmlformats.org/officeDocument/2006/relationships/theme" Target="../theme/theme7.xml"/><Relationship Id="rId2" Type="http://schemas.openxmlformats.org/officeDocument/2006/relationships/slideLayout" Target="../slideLayouts/slideLayout98.xml"/><Relationship Id="rId16" Type="http://schemas.openxmlformats.org/officeDocument/2006/relationships/slideLayout" Target="../slideLayouts/slideLayout112.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5" Type="http://schemas.openxmlformats.org/officeDocument/2006/relationships/slideLayout" Target="../slideLayouts/slideLayout11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slideLayout" Target="../slideLayouts/slideLayout110.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120.xml"/><Relationship Id="rId13" Type="http://schemas.openxmlformats.org/officeDocument/2006/relationships/slideLayout" Target="../slideLayouts/slideLayout125.xml"/><Relationship Id="rId18" Type="http://schemas.openxmlformats.org/officeDocument/2006/relationships/image" Target="../media/image1.png"/><Relationship Id="rId3" Type="http://schemas.openxmlformats.org/officeDocument/2006/relationships/slideLayout" Target="../slideLayouts/slideLayout115.xml"/><Relationship Id="rId7" Type="http://schemas.openxmlformats.org/officeDocument/2006/relationships/slideLayout" Target="../slideLayouts/slideLayout119.xml"/><Relationship Id="rId12" Type="http://schemas.openxmlformats.org/officeDocument/2006/relationships/slideLayout" Target="../slideLayouts/slideLayout124.xml"/><Relationship Id="rId17" Type="http://schemas.openxmlformats.org/officeDocument/2006/relationships/theme" Target="../theme/theme8.xml"/><Relationship Id="rId2" Type="http://schemas.openxmlformats.org/officeDocument/2006/relationships/slideLayout" Target="../slideLayouts/slideLayout114.xml"/><Relationship Id="rId16" Type="http://schemas.openxmlformats.org/officeDocument/2006/relationships/slideLayout" Target="../slideLayouts/slideLayout128.xml"/><Relationship Id="rId1" Type="http://schemas.openxmlformats.org/officeDocument/2006/relationships/slideLayout" Target="../slideLayouts/slideLayout113.xml"/><Relationship Id="rId6" Type="http://schemas.openxmlformats.org/officeDocument/2006/relationships/slideLayout" Target="../slideLayouts/slideLayout118.xml"/><Relationship Id="rId11" Type="http://schemas.openxmlformats.org/officeDocument/2006/relationships/slideLayout" Target="../slideLayouts/slideLayout123.xml"/><Relationship Id="rId5" Type="http://schemas.openxmlformats.org/officeDocument/2006/relationships/slideLayout" Target="../slideLayouts/slideLayout117.xml"/><Relationship Id="rId15" Type="http://schemas.openxmlformats.org/officeDocument/2006/relationships/slideLayout" Target="../slideLayouts/slideLayout127.xml"/><Relationship Id="rId10" Type="http://schemas.openxmlformats.org/officeDocument/2006/relationships/slideLayout" Target="../slideLayouts/slideLayout122.xml"/><Relationship Id="rId4" Type="http://schemas.openxmlformats.org/officeDocument/2006/relationships/slideLayout" Target="../slideLayouts/slideLayout116.xml"/><Relationship Id="rId9" Type="http://schemas.openxmlformats.org/officeDocument/2006/relationships/slideLayout" Target="../slideLayouts/slideLayout121.xml"/><Relationship Id="rId14" Type="http://schemas.openxmlformats.org/officeDocument/2006/relationships/slideLayout" Target="../slideLayouts/slideLayout1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2" name="Platshållare för bildnummer 1">
            <a:extLst>
              <a:ext uri="{FF2B5EF4-FFF2-40B4-BE49-F238E27FC236}">
                <a16:creationId xmlns:a16="http://schemas.microsoft.com/office/drawing/2014/main" id="{048D0267-35CA-45BC-A225-E420D66A8569}"/>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886967930"/>
      </p:ext>
    </p:extLst>
  </p:cSld>
  <p:clrMap bg1="lt1" tx1="dk1" bg2="lt2" tx2="dk2" accent1="accent1" accent2="accent2" accent3="accent3" accent4="accent4" accent5="accent5" accent6="accent6" hlink="hlink" folHlink="folHlink"/>
  <p:sldLayoutIdLst>
    <p:sldLayoutId id="2147484044" r:id="rId1"/>
    <p:sldLayoutId id="2147484048" r:id="rId2"/>
    <p:sldLayoutId id="2147484050" r:id="rId3"/>
    <p:sldLayoutId id="2147484051" r:id="rId4"/>
    <p:sldLayoutId id="2147484052" r:id="rId5"/>
    <p:sldLayoutId id="2147484053" r:id="rId6"/>
    <p:sldLayoutId id="2147484054" r:id="rId7"/>
    <p:sldLayoutId id="2147484055" r:id="rId8"/>
    <p:sldLayoutId id="2147484056" r:id="rId9"/>
    <p:sldLayoutId id="2147484049" r:id="rId10"/>
    <p:sldLayoutId id="2147484057" r:id="rId11"/>
    <p:sldLayoutId id="2147484058" r:id="rId12"/>
    <p:sldLayoutId id="2147484047" r:id="rId13"/>
    <p:sldLayoutId id="2147484408" r:id="rId14"/>
    <p:sldLayoutId id="2147484409" r:id="rId15"/>
    <p:sldLayoutId id="21474840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userDrawn="1">
          <p15:clr>
            <a:srgbClr val="F26B43"/>
          </p15:clr>
        </p15:guide>
        <p15:guide id="9" orient="horz" pos="255" userDrawn="1">
          <p15:clr>
            <a:srgbClr val="F26B43"/>
          </p15:clr>
        </p15:guide>
        <p15:guide id="10" pos="257" userDrawn="1">
          <p15:clr>
            <a:srgbClr val="F26B43"/>
          </p15:clr>
        </p15:guide>
        <p15:guide id="11" pos="7423" userDrawn="1">
          <p15:clr>
            <a:srgbClr val="F26B43"/>
          </p15:clr>
        </p15:guide>
        <p15:guide id="12" orient="horz" pos="4156" userDrawn="1">
          <p15:clr>
            <a:srgbClr val="F26B43"/>
          </p15:clr>
        </p15:guide>
        <p15:guide id="14" orient="horz" pos="1095" userDrawn="1">
          <p15:clr>
            <a:srgbClr val="F26B43"/>
          </p15:clr>
        </p15:guide>
        <p15:guide id="15" orient="horz" pos="550" userDrawn="1">
          <p15:clr>
            <a:srgbClr val="F26B43"/>
          </p15:clr>
        </p15:guide>
        <p15:guide id="16" orient="horz" pos="3725" userDrawn="1">
          <p15:clr>
            <a:srgbClr val="F26B43"/>
          </p15:clr>
        </p15:guide>
        <p15:guide id="17" orient="horz" pos="4065"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8" name="textruta 7">
            <a:extLst>
              <a:ext uri="{FF2B5EF4-FFF2-40B4-BE49-F238E27FC236}">
                <a16:creationId xmlns:a16="http://schemas.microsoft.com/office/drawing/2014/main" id="{CAEB2E3D-92F2-44E1-BB5F-C8FAE387A996}"/>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Platshållare för bildnummer 1">
            <a:extLst>
              <a:ext uri="{FF2B5EF4-FFF2-40B4-BE49-F238E27FC236}">
                <a16:creationId xmlns:a16="http://schemas.microsoft.com/office/drawing/2014/main" id="{49735908-7AA6-42A8-8D13-0A0800940836}"/>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4089848896"/>
      </p:ext>
    </p:extLst>
  </p:cSld>
  <p:clrMap bg1="lt1" tx1="dk1" bg2="lt2" tx2="dk2" accent1="accent1" accent2="accent2" accent3="accent3" accent4="accent4" accent5="accent5" accent6="accent6" hlink="hlink" folHlink="folHlink"/>
  <p:sldLayoutIdLst>
    <p:sldLayoutId id="2147484411" r:id="rId1"/>
    <p:sldLayoutId id="2147484412" r:id="rId2"/>
    <p:sldLayoutId id="2147484413" r:id="rId3"/>
    <p:sldLayoutId id="2147484414" r:id="rId4"/>
    <p:sldLayoutId id="2147484415" r:id="rId5"/>
    <p:sldLayoutId id="2147484416" r:id="rId6"/>
    <p:sldLayoutId id="2147484417" r:id="rId7"/>
    <p:sldLayoutId id="2147484418" r:id="rId8"/>
    <p:sldLayoutId id="2147484419" r:id="rId9"/>
    <p:sldLayoutId id="2147484420" r:id="rId10"/>
    <p:sldLayoutId id="2147484421" r:id="rId11"/>
    <p:sldLayoutId id="2147484422" r:id="rId12"/>
    <p:sldLayoutId id="2147484423" r:id="rId13"/>
    <p:sldLayoutId id="2147484424" r:id="rId14"/>
    <p:sldLayoutId id="2147484425" r:id="rId15"/>
    <p:sldLayoutId id="2147484426"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16FC2686-3742-4CA7-96AE-CD7BBA1A90F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2A7AAA3E-885B-47E9-ACBA-A0293FCE587E}"/>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523591297"/>
      </p:ext>
    </p:extLst>
  </p:cSld>
  <p:clrMap bg1="lt1" tx1="dk1" bg2="lt2" tx2="dk2" accent1="accent1" accent2="accent2" accent3="accent3" accent4="accent4" accent5="accent5" accent6="accent6" hlink="hlink" folHlink="folHlink"/>
  <p:sldLayoutIdLst>
    <p:sldLayoutId id="2147484428" r:id="rId1"/>
    <p:sldLayoutId id="2147484429" r:id="rId2"/>
    <p:sldLayoutId id="2147484430" r:id="rId3"/>
    <p:sldLayoutId id="2147484431" r:id="rId4"/>
    <p:sldLayoutId id="2147484432" r:id="rId5"/>
    <p:sldLayoutId id="2147484433" r:id="rId6"/>
    <p:sldLayoutId id="2147484434" r:id="rId7"/>
    <p:sldLayoutId id="2147484435" r:id="rId8"/>
    <p:sldLayoutId id="2147484436" r:id="rId9"/>
    <p:sldLayoutId id="2147484437" r:id="rId10"/>
    <p:sldLayoutId id="2147484438" r:id="rId11"/>
    <p:sldLayoutId id="2147484439" r:id="rId12"/>
    <p:sldLayoutId id="2147484440" r:id="rId13"/>
    <p:sldLayoutId id="2147484441" r:id="rId14"/>
    <p:sldLayoutId id="2147484442" r:id="rId15"/>
    <p:sldLayoutId id="2147484443"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7DFF76B2-A88A-470E-B646-73BDC425A6E8}"/>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4D8D5E03-09FD-47B8-83A3-7C8B23D877BF}"/>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96936714"/>
      </p:ext>
    </p:extLst>
  </p:cSld>
  <p:clrMap bg1="lt1" tx1="dk1" bg2="lt2" tx2="dk2" accent1="accent1" accent2="accent2" accent3="accent3" accent4="accent4" accent5="accent5" accent6="accent6" hlink="hlink" folHlink="folHlink"/>
  <p:sldLayoutIdLst>
    <p:sldLayoutId id="2147484445" r:id="rId1"/>
    <p:sldLayoutId id="2147484446" r:id="rId2"/>
    <p:sldLayoutId id="2147484447" r:id="rId3"/>
    <p:sldLayoutId id="2147484448" r:id="rId4"/>
    <p:sldLayoutId id="2147484449" r:id="rId5"/>
    <p:sldLayoutId id="2147484450" r:id="rId6"/>
    <p:sldLayoutId id="2147484451" r:id="rId7"/>
    <p:sldLayoutId id="2147484452" r:id="rId8"/>
    <p:sldLayoutId id="2147484453" r:id="rId9"/>
    <p:sldLayoutId id="2147484454" r:id="rId10"/>
    <p:sldLayoutId id="2147484455" r:id="rId11"/>
    <p:sldLayoutId id="2147484456" r:id="rId12"/>
    <p:sldLayoutId id="2147484457" r:id="rId13"/>
    <p:sldLayoutId id="2147484458" r:id="rId14"/>
    <p:sldLayoutId id="2147484459" r:id="rId15"/>
    <p:sldLayoutId id="2147484460"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F4542BD5-103E-4DB5-88FB-E05DB9624044}"/>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ACAA70FC-8994-456B-8FC6-D537F840626C}"/>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9459540"/>
      </p:ext>
    </p:extLst>
  </p:cSld>
  <p:clrMap bg1="lt1" tx1="dk1" bg2="lt2" tx2="dk2" accent1="accent1" accent2="accent2" accent3="accent3" accent4="accent4" accent5="accent5" accent6="accent6" hlink="hlink" folHlink="folHlink"/>
  <p:sldLayoutIdLst>
    <p:sldLayoutId id="2147484462" r:id="rId1"/>
    <p:sldLayoutId id="2147484463" r:id="rId2"/>
    <p:sldLayoutId id="2147484464" r:id="rId3"/>
    <p:sldLayoutId id="2147484465" r:id="rId4"/>
    <p:sldLayoutId id="2147484466" r:id="rId5"/>
    <p:sldLayoutId id="2147484467" r:id="rId6"/>
    <p:sldLayoutId id="2147484468" r:id="rId7"/>
    <p:sldLayoutId id="2147484469" r:id="rId8"/>
    <p:sldLayoutId id="2147484470" r:id="rId9"/>
    <p:sldLayoutId id="2147484471" r:id="rId10"/>
    <p:sldLayoutId id="2147484472" r:id="rId11"/>
    <p:sldLayoutId id="2147484473" r:id="rId12"/>
    <p:sldLayoutId id="2147484474" r:id="rId13"/>
    <p:sldLayoutId id="2147484475" r:id="rId14"/>
    <p:sldLayoutId id="2147484476" r:id="rId15"/>
    <p:sldLayoutId id="2147484477"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BA98ADB3-7E4F-4041-B143-C1933A3E0DE3}"/>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3F2844B7-CEF6-4069-B35D-9858A8789980}"/>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3757771119"/>
      </p:ext>
    </p:extLst>
  </p:cSld>
  <p:clrMap bg1="lt1" tx1="dk1" bg2="lt2" tx2="dk2" accent1="accent1" accent2="accent2" accent3="accent3" accent4="accent4" accent5="accent5" accent6="accent6" hlink="hlink" folHlink="folHlink"/>
  <p:sldLayoutIdLst>
    <p:sldLayoutId id="2147484479" r:id="rId1"/>
    <p:sldLayoutId id="2147484480" r:id="rId2"/>
    <p:sldLayoutId id="2147484481" r:id="rId3"/>
    <p:sldLayoutId id="2147484482" r:id="rId4"/>
    <p:sldLayoutId id="2147484483" r:id="rId5"/>
    <p:sldLayoutId id="2147484484" r:id="rId6"/>
    <p:sldLayoutId id="2147484485" r:id="rId7"/>
    <p:sldLayoutId id="2147484486" r:id="rId8"/>
    <p:sldLayoutId id="2147484487" r:id="rId9"/>
    <p:sldLayoutId id="2147484488" r:id="rId10"/>
    <p:sldLayoutId id="2147484489" r:id="rId11"/>
    <p:sldLayoutId id="2147484490" r:id="rId12"/>
    <p:sldLayoutId id="2147484491" r:id="rId13"/>
    <p:sldLayoutId id="2147484492" r:id="rId14"/>
    <p:sldLayoutId id="2147484493" r:id="rId15"/>
    <p:sldLayoutId id="2147484494"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C30862AA-79CD-47D7-A508-195920CF797F}"/>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solidFill>
              </a:rPr>
              <a:t>Hållbar stad – öppen för världen</a:t>
            </a:r>
          </a:p>
        </p:txBody>
      </p:sp>
      <p:sp>
        <p:nvSpPr>
          <p:cNvPr id="10" name="Platshållare för bildnummer 1">
            <a:extLst>
              <a:ext uri="{FF2B5EF4-FFF2-40B4-BE49-F238E27FC236}">
                <a16:creationId xmlns:a16="http://schemas.microsoft.com/office/drawing/2014/main" id="{0B5FE696-6F97-4D3C-86EA-DA1B9AC17F4B}"/>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98833470"/>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 id="2147484508" r:id="rId13"/>
    <p:sldLayoutId id="2147484509" r:id="rId14"/>
    <p:sldLayoutId id="2147484510" r:id="rId15"/>
    <p:sldLayoutId id="2147484511"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Platshållare för rubrik 1">
            <a:extLst>
              <a:ext uri="{FF2B5EF4-FFF2-40B4-BE49-F238E27FC236}">
                <a16:creationId xmlns:a16="http://schemas.microsoft.com/office/drawing/2014/main" id="{0F91ECD4-9258-45E0-83DE-D200F507C8B7}"/>
              </a:ext>
            </a:extLst>
          </p:cNvPr>
          <p:cNvSpPr>
            <a:spLocks noGrp="1"/>
          </p:cNvSpPr>
          <p:nvPr>
            <p:ph type="title"/>
          </p:nvPr>
        </p:nvSpPr>
        <p:spPr>
          <a:xfrm>
            <a:off x="407988" y="404813"/>
            <a:ext cx="9170279" cy="736959"/>
          </a:xfrm>
          <a:prstGeom prst="rect">
            <a:avLst/>
          </a:prstGeom>
        </p:spPr>
        <p:txBody>
          <a:bodyPr vert="horz" lIns="0" tIns="45720" rIns="0" bIns="45720" rtlCol="0" anchor="ctr">
            <a:normAutofit/>
          </a:bodyPr>
          <a:lstStyle/>
          <a:p>
            <a:r>
              <a:rPr lang="sv-SE" dirty="0"/>
              <a:t>Klicka här för att ändra format</a:t>
            </a:r>
          </a:p>
        </p:txBody>
      </p:sp>
      <p:sp>
        <p:nvSpPr>
          <p:cNvPr id="3" name="Text Placeholder 2"/>
          <p:cNvSpPr>
            <a:spLocks noGrp="1"/>
          </p:cNvSpPr>
          <p:nvPr>
            <p:ph type="body" idx="1"/>
          </p:nvPr>
        </p:nvSpPr>
        <p:spPr>
          <a:xfrm>
            <a:off x="1056000" y="1744652"/>
            <a:ext cx="10080000" cy="4168785"/>
          </a:xfrm>
          <a:prstGeom prst="rect">
            <a:avLst/>
          </a:prstGeom>
        </p:spPr>
        <p:txBody>
          <a:bodyPr vert="horz" lIns="0" tIns="0" rIns="0" bIns="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pic>
        <p:nvPicPr>
          <p:cNvPr id="9" name="Bildobjekt 8" descr="Logo" title="Logo">
            <a:extLst>
              <a:ext uri="{FF2B5EF4-FFF2-40B4-BE49-F238E27FC236}">
                <a16:creationId xmlns:a16="http://schemas.microsoft.com/office/drawing/2014/main" id="{E827BE2D-9929-4BFA-9192-B82AEC788915}"/>
              </a:ext>
            </a:extLst>
          </p:cNvPr>
          <p:cNvPicPr>
            <a:picLocks noChangeAspect="1"/>
          </p:cNvPicPr>
          <p:nvPr userDrawn="1"/>
        </p:nvPicPr>
        <p:blipFill>
          <a:blip r:embed="rId18"/>
          <a:stretch>
            <a:fillRect/>
          </a:stretch>
        </p:blipFill>
        <p:spPr>
          <a:xfrm>
            <a:off x="10297795" y="401983"/>
            <a:ext cx="1481456" cy="499915"/>
          </a:xfrm>
          <a:prstGeom prst="rect">
            <a:avLst/>
          </a:prstGeom>
        </p:spPr>
      </p:pic>
      <p:sp>
        <p:nvSpPr>
          <p:cNvPr id="7" name="textruta 6">
            <a:extLst>
              <a:ext uri="{FF2B5EF4-FFF2-40B4-BE49-F238E27FC236}">
                <a16:creationId xmlns:a16="http://schemas.microsoft.com/office/drawing/2014/main" id="{06A2100A-00F3-4208-962E-587779F2E0C0}"/>
              </a:ext>
            </a:extLst>
          </p:cNvPr>
          <p:cNvSpPr txBox="1"/>
          <p:nvPr userDrawn="1"/>
        </p:nvSpPr>
        <p:spPr>
          <a:xfrm>
            <a:off x="407988" y="6454562"/>
            <a:ext cx="8640000" cy="144000"/>
          </a:xfrm>
          <a:prstGeom prst="rect">
            <a:avLst/>
          </a:prstGeom>
          <a:noFill/>
        </p:spPr>
        <p:txBody>
          <a:bodyPr wrap="square" lIns="0" tIns="0" rIns="0" bIns="0" rtlCol="0" anchor="ctr" anchorCtr="0">
            <a:noAutofit/>
          </a:bodyPr>
          <a:lstStyle/>
          <a:p>
            <a:r>
              <a:rPr lang="sv-SE" sz="1100" dirty="0">
                <a:solidFill>
                  <a:schemeClr val="tx1">
                    <a:lumMod val="95000"/>
                    <a:lumOff val="5000"/>
                  </a:schemeClr>
                </a:solidFill>
              </a:rPr>
              <a:t>Hållbar stad – öppen för världen</a:t>
            </a:r>
          </a:p>
        </p:txBody>
      </p:sp>
      <p:sp>
        <p:nvSpPr>
          <p:cNvPr id="10" name="Platshållare för bildnummer 1">
            <a:extLst>
              <a:ext uri="{FF2B5EF4-FFF2-40B4-BE49-F238E27FC236}">
                <a16:creationId xmlns:a16="http://schemas.microsoft.com/office/drawing/2014/main" id="{F508861A-5DB9-448E-9A9B-FD5CEF06B171}"/>
              </a:ext>
            </a:extLst>
          </p:cNvPr>
          <p:cNvSpPr>
            <a:spLocks noGrp="1"/>
          </p:cNvSpPr>
          <p:nvPr>
            <p:ph type="sldNum" sz="quarter" idx="4"/>
          </p:nvPr>
        </p:nvSpPr>
        <p:spPr>
          <a:xfrm>
            <a:off x="11136000" y="6453187"/>
            <a:ext cx="643250" cy="144463"/>
          </a:xfrm>
          <a:prstGeom prst="rect">
            <a:avLst/>
          </a:prstGeom>
        </p:spPr>
        <p:txBody>
          <a:bodyPr vert="horz" lIns="0" tIns="180000" rIns="0" bIns="0" rtlCol="0" anchor="b" anchorCtr="0"/>
          <a:lstStyle>
            <a:lvl1pPr algn="r">
              <a:defRPr sz="1000" b="1">
                <a:solidFill>
                  <a:schemeClr val="tx1">
                    <a:lumMod val="95000"/>
                    <a:lumOff val="5000"/>
                  </a:schemeClr>
                </a:solidFill>
              </a:defRPr>
            </a:lvl1pPr>
          </a:lstStyle>
          <a:p>
            <a:fld id="{59C8BBA8-F427-4879-AAC6-186856FF899B}" type="slidenum">
              <a:rPr lang="sv-SE" smtClean="0"/>
              <a:pPr/>
              <a:t>‹#›</a:t>
            </a:fld>
            <a:endParaRPr lang="sv-SE" dirty="0"/>
          </a:p>
        </p:txBody>
      </p:sp>
    </p:spTree>
    <p:extLst>
      <p:ext uri="{BB962C8B-B14F-4D97-AF65-F5344CB8AC3E}">
        <p14:creationId xmlns:p14="http://schemas.microsoft.com/office/powerpoint/2010/main" val="1082768213"/>
      </p:ext>
    </p:extLst>
  </p:cSld>
  <p:clrMap bg1="lt1" tx1="dk1" bg2="lt2" tx2="dk2" accent1="accent1" accent2="accent2" accent3="accent3" accent4="accent4" accent5="accent5" accent6="accent6" hlink="hlink" folHlink="folHlink"/>
  <p:sldLayoutIdLst>
    <p:sldLayoutId id="2147484513" r:id="rId1"/>
    <p:sldLayoutId id="2147484514" r:id="rId2"/>
    <p:sldLayoutId id="2147484515" r:id="rId3"/>
    <p:sldLayoutId id="2147484516" r:id="rId4"/>
    <p:sldLayoutId id="2147484517" r:id="rId5"/>
    <p:sldLayoutId id="2147484518" r:id="rId6"/>
    <p:sldLayoutId id="2147484519" r:id="rId7"/>
    <p:sldLayoutId id="2147484520" r:id="rId8"/>
    <p:sldLayoutId id="2147484521" r:id="rId9"/>
    <p:sldLayoutId id="2147484522" r:id="rId10"/>
    <p:sldLayoutId id="2147484523" r:id="rId11"/>
    <p:sldLayoutId id="2147484524" r:id="rId12"/>
    <p:sldLayoutId id="2147484525" r:id="rId13"/>
    <p:sldLayoutId id="2147484526" r:id="rId14"/>
    <p:sldLayoutId id="2147484527" r:id="rId15"/>
    <p:sldLayoutId id="2147484528" r:id="rId16"/>
  </p:sldLayoutIdLst>
  <p:hf sldNum="0" hdr="0" ftr="0" dt="0"/>
  <p:txStyles>
    <p:titleStyle>
      <a:lvl1pPr algn="l" defTabSz="914332" rtl="0" eaLnBrk="1" latinLnBrk="0" hangingPunct="1">
        <a:lnSpc>
          <a:spcPct val="90000"/>
        </a:lnSpc>
        <a:spcBef>
          <a:spcPct val="0"/>
        </a:spcBef>
        <a:buNone/>
        <a:defRPr sz="3000" b="1" kern="0" spc="0" baseline="0">
          <a:solidFill>
            <a:schemeClr val="tx1"/>
          </a:solidFill>
          <a:latin typeface="+mj-lt"/>
          <a:ea typeface="+mj-ea"/>
          <a:cs typeface="+mj-cs"/>
        </a:defRPr>
      </a:lvl1pPr>
    </p:titleStyle>
    <p:bodyStyle>
      <a:lvl1pPr marL="230384" indent="-230384" algn="l" defTabSz="914332" rtl="0" eaLnBrk="1" latinLnBrk="0" hangingPunct="1">
        <a:lnSpc>
          <a:spcPct val="110000"/>
        </a:lnSpc>
        <a:spcBef>
          <a:spcPts val="600"/>
        </a:spcBef>
        <a:spcAft>
          <a:spcPts val="300"/>
        </a:spcAft>
        <a:buFont typeface="Arial" panose="020B0604020202020204" pitchFamily="34" charset="0"/>
        <a:buChar char="•"/>
        <a:defRPr sz="2000" kern="1200">
          <a:solidFill>
            <a:schemeClr val="tx1"/>
          </a:solidFill>
          <a:latin typeface="+mn-lt"/>
          <a:ea typeface="+mn-ea"/>
          <a:cs typeface="+mn-cs"/>
        </a:defRPr>
      </a:lvl1pPr>
      <a:lvl2pPr marL="457167" indent="-2303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2pPr>
      <a:lvl3pPr marL="687548" indent="-230384" algn="l" defTabSz="914332" rtl="0" eaLnBrk="1" latinLnBrk="0" hangingPunct="1">
        <a:lnSpc>
          <a:spcPct val="110000"/>
        </a:lnSpc>
        <a:spcBef>
          <a:spcPts val="0"/>
        </a:spcBef>
        <a:spcAft>
          <a:spcPts val="300"/>
        </a:spcAft>
        <a:buFont typeface="Wingdings" panose="05000000000000000000" pitchFamily="2" charset="2"/>
        <a:buChar char="§"/>
        <a:defRPr sz="1700" kern="1200">
          <a:solidFill>
            <a:schemeClr val="tx1"/>
          </a:solidFill>
          <a:latin typeface="+mn-lt"/>
          <a:ea typeface="+mn-ea"/>
          <a:cs typeface="+mn-cs"/>
        </a:defRPr>
      </a:lvl3pPr>
      <a:lvl4pPr marL="914332"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4pPr>
      <a:lvl5pPr marL="1144714" indent="-228584" algn="l" defTabSz="914332" rtl="0" eaLnBrk="1" latinLnBrk="0" hangingPunct="1">
        <a:lnSpc>
          <a:spcPct val="110000"/>
        </a:lnSpc>
        <a:spcBef>
          <a:spcPts val="0"/>
        </a:spcBef>
        <a:spcAft>
          <a:spcPts val="300"/>
        </a:spcAft>
        <a:buFont typeface="Arial" panose="020B0604020202020204" pitchFamily="34" charset="0"/>
        <a:buChar char="•"/>
        <a:defRPr sz="17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32" rtl="0" eaLnBrk="1" latinLnBrk="0" hangingPunct="1">
        <a:defRPr sz="1800" kern="1200">
          <a:solidFill>
            <a:schemeClr val="tx1"/>
          </a:solidFill>
          <a:latin typeface="+mn-lt"/>
          <a:ea typeface="+mn-ea"/>
          <a:cs typeface="+mn-cs"/>
        </a:defRPr>
      </a:lvl1pPr>
      <a:lvl2pPr marL="457167" algn="l" defTabSz="914332" rtl="0" eaLnBrk="1" latinLnBrk="0" hangingPunct="1">
        <a:defRPr sz="1800" kern="1200">
          <a:solidFill>
            <a:schemeClr val="tx1"/>
          </a:solidFill>
          <a:latin typeface="+mn-lt"/>
          <a:ea typeface="+mn-ea"/>
          <a:cs typeface="+mn-cs"/>
        </a:defRPr>
      </a:lvl2pPr>
      <a:lvl3pPr marL="914332" algn="l" defTabSz="914332" rtl="0" eaLnBrk="1" latinLnBrk="0" hangingPunct="1">
        <a:defRPr sz="1800" kern="1200">
          <a:solidFill>
            <a:schemeClr val="tx1"/>
          </a:solidFill>
          <a:latin typeface="+mn-lt"/>
          <a:ea typeface="+mn-ea"/>
          <a:cs typeface="+mn-cs"/>
        </a:defRPr>
      </a:lvl3pPr>
      <a:lvl4pPr marL="1371498" algn="l" defTabSz="914332" rtl="0" eaLnBrk="1" latinLnBrk="0" hangingPunct="1">
        <a:defRPr sz="1800" kern="1200">
          <a:solidFill>
            <a:schemeClr val="tx1"/>
          </a:solidFill>
          <a:latin typeface="+mn-lt"/>
          <a:ea typeface="+mn-ea"/>
          <a:cs typeface="+mn-cs"/>
        </a:defRPr>
      </a:lvl4pPr>
      <a:lvl5pPr marL="1828664" algn="l" defTabSz="914332" rtl="0" eaLnBrk="1" latinLnBrk="0" hangingPunct="1">
        <a:defRPr sz="1800" kern="1200">
          <a:solidFill>
            <a:schemeClr val="tx1"/>
          </a:solidFill>
          <a:latin typeface="+mn-lt"/>
          <a:ea typeface="+mn-ea"/>
          <a:cs typeface="+mn-cs"/>
        </a:defRPr>
      </a:lvl5pPr>
      <a:lvl6pPr marL="2285830" algn="l" defTabSz="914332" rtl="0" eaLnBrk="1" latinLnBrk="0" hangingPunct="1">
        <a:defRPr sz="1800" kern="1200">
          <a:solidFill>
            <a:schemeClr val="tx1"/>
          </a:solidFill>
          <a:latin typeface="+mn-lt"/>
          <a:ea typeface="+mn-ea"/>
          <a:cs typeface="+mn-cs"/>
        </a:defRPr>
      </a:lvl6pPr>
      <a:lvl7pPr marL="2742994" algn="l" defTabSz="914332" rtl="0" eaLnBrk="1" latinLnBrk="0" hangingPunct="1">
        <a:defRPr sz="1800" kern="1200">
          <a:solidFill>
            <a:schemeClr val="tx1"/>
          </a:solidFill>
          <a:latin typeface="+mn-lt"/>
          <a:ea typeface="+mn-ea"/>
          <a:cs typeface="+mn-cs"/>
        </a:defRPr>
      </a:lvl7pPr>
      <a:lvl8pPr marL="3200160" algn="l" defTabSz="914332" rtl="0" eaLnBrk="1" latinLnBrk="0" hangingPunct="1">
        <a:defRPr sz="1800" kern="1200">
          <a:solidFill>
            <a:schemeClr val="tx1"/>
          </a:solidFill>
          <a:latin typeface="+mn-lt"/>
          <a:ea typeface="+mn-ea"/>
          <a:cs typeface="+mn-cs"/>
        </a:defRPr>
      </a:lvl8pPr>
      <a:lvl9pPr marL="3657327" algn="l" defTabSz="91433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3840">
          <p15:clr>
            <a:srgbClr val="F26B43"/>
          </p15:clr>
        </p15:guide>
        <p15:guide id="9" orient="horz" pos="255">
          <p15:clr>
            <a:srgbClr val="F26B43"/>
          </p15:clr>
        </p15:guide>
        <p15:guide id="10" pos="257">
          <p15:clr>
            <a:srgbClr val="F26B43"/>
          </p15:clr>
        </p15:guide>
        <p15:guide id="11" pos="7423">
          <p15:clr>
            <a:srgbClr val="F26B43"/>
          </p15:clr>
        </p15:guide>
        <p15:guide id="12" orient="horz" pos="4156">
          <p15:clr>
            <a:srgbClr val="F26B43"/>
          </p15:clr>
        </p15:guide>
        <p15:guide id="14" orient="horz" pos="1095">
          <p15:clr>
            <a:srgbClr val="F26B43"/>
          </p15:clr>
        </p15:guide>
        <p15:guide id="15" orient="horz" pos="550">
          <p15:clr>
            <a:srgbClr val="F26B43"/>
          </p15:clr>
        </p15:guide>
        <p15:guide id="16" orient="horz" pos="3725">
          <p15:clr>
            <a:srgbClr val="F26B43"/>
          </p15:clr>
        </p15:guide>
        <p15:guide id="17" orient="horz" pos="4065">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1.xml"/></Relationships>
</file>

<file path=ppt/slides/_rels/slide3.xml.rels><?xml version="1.0" encoding="UTF-8" standalone="yes"?>
<Relationships xmlns="http://schemas.openxmlformats.org/package/2006/relationships"><Relationship Id="rId3" Type="http://schemas.openxmlformats.org/officeDocument/2006/relationships/hyperlink" Target="https://sakerhetsdialogen.suntarbetsliv.se/aktivitet/vilka-risker/" TargetMode="External"/><Relationship Id="rId2" Type="http://schemas.openxmlformats.org/officeDocument/2006/relationships/notesSlide" Target="../notesSlides/notesSlide2.xml"/><Relationship Id="rId1" Type="http://schemas.openxmlformats.org/officeDocument/2006/relationships/slideLayout" Target="../slideLayouts/slideLayout50.xml"/><Relationship Id="rId5" Type="http://schemas.openxmlformats.org/officeDocument/2006/relationships/hyperlink" Target="https://goteborg.luvit.se/LuvitPortal/activities/onlinecoursedetails.aspx?inapp=1&amp;courseid=6203" TargetMode="External"/><Relationship Id="rId4" Type="http://schemas.openxmlformats.org/officeDocument/2006/relationships/hyperlink" Target="https://view.officeapps.live.com/op/view.aspx?src=https%3A%2F%2Fwww4.goteborg.se%2Fprod%2FAldreVardOmsorg%2FLIS%2FVerksamhetshandbok%2FVerksamh.nsf%2F%2FDE721B66D65AD991C125873E00452A0D%2F%24File%2FC12585EC0039DFBAWEBVDL923J.docx%3FOpenElement&amp;wdOrigin=BROWSELINK"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5920628-F32D-4B59-82A3-068B459839A7}"/>
              </a:ext>
            </a:extLst>
          </p:cNvPr>
          <p:cNvSpPr>
            <a:spLocks noGrp="1"/>
          </p:cNvSpPr>
          <p:nvPr>
            <p:ph type="ctrTitle"/>
          </p:nvPr>
        </p:nvSpPr>
        <p:spPr/>
        <p:txBody>
          <a:bodyPr/>
          <a:lstStyle/>
          <a:p>
            <a:r>
              <a:rPr lang="sv-SE" dirty="0"/>
              <a:t>Riskbedömning hot och våld samt otillåten påverkan</a:t>
            </a:r>
          </a:p>
        </p:txBody>
      </p:sp>
      <p:sp>
        <p:nvSpPr>
          <p:cNvPr id="5" name="Platshållare för text 4">
            <a:extLst>
              <a:ext uri="{FF2B5EF4-FFF2-40B4-BE49-F238E27FC236}">
                <a16:creationId xmlns:a16="http://schemas.microsoft.com/office/drawing/2014/main" id="{F685EA8B-6E15-2133-4AB9-8BDDE9F5F8BA}"/>
              </a:ext>
            </a:extLst>
          </p:cNvPr>
          <p:cNvSpPr>
            <a:spLocks noGrp="1"/>
          </p:cNvSpPr>
          <p:nvPr>
            <p:ph type="body" sz="quarter" idx="10"/>
          </p:nvPr>
        </p:nvSpPr>
        <p:spPr>
          <a:xfrm>
            <a:off x="1731696" y="4313882"/>
            <a:ext cx="8728608" cy="251417"/>
          </a:xfrm>
        </p:spPr>
        <p:txBody>
          <a:bodyPr vert="horz" lIns="0" tIns="0" rIns="0" bIns="0" rtlCol="0" anchor="t">
            <a:noAutofit/>
          </a:bodyPr>
          <a:lstStyle/>
          <a:p>
            <a:r>
              <a:rPr lang="sv-SE" dirty="0"/>
              <a:t>Äldre samt vård- och omsorgsförvaltningen</a:t>
            </a:r>
          </a:p>
        </p:txBody>
      </p:sp>
    </p:spTree>
    <p:extLst>
      <p:ext uri="{BB962C8B-B14F-4D97-AF65-F5344CB8AC3E}">
        <p14:creationId xmlns:p14="http://schemas.microsoft.com/office/powerpoint/2010/main" val="35787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80F1021C-9D07-97B6-ADE3-E977A741E95E}"/>
              </a:ext>
            </a:extLst>
          </p:cNvPr>
          <p:cNvSpPr>
            <a:spLocks noGrp="1"/>
          </p:cNvSpPr>
          <p:nvPr>
            <p:ph type="title"/>
          </p:nvPr>
        </p:nvSpPr>
        <p:spPr>
          <a:xfrm>
            <a:off x="407988" y="404813"/>
            <a:ext cx="9170279" cy="736959"/>
          </a:xfrm>
        </p:spPr>
        <p:txBody>
          <a:bodyPr anchor="ctr">
            <a:noAutofit/>
          </a:bodyPr>
          <a:lstStyle/>
          <a:p>
            <a:r>
              <a:rPr lang="sv-SE" dirty="0"/>
              <a:t>Riskbedömning hot och våld samt otillåten påverkan</a:t>
            </a:r>
          </a:p>
        </p:txBody>
      </p:sp>
      <p:sp>
        <p:nvSpPr>
          <p:cNvPr id="3" name="Platshållare för innehåll 2">
            <a:extLst>
              <a:ext uri="{FF2B5EF4-FFF2-40B4-BE49-F238E27FC236}">
                <a16:creationId xmlns:a16="http://schemas.microsoft.com/office/drawing/2014/main" id="{D4989CA0-2387-5401-00EA-1E8613F0029C}"/>
              </a:ext>
            </a:extLst>
          </p:cNvPr>
          <p:cNvSpPr>
            <a:spLocks noGrp="1"/>
          </p:cNvSpPr>
          <p:nvPr>
            <p:ph sz="half" idx="1"/>
          </p:nvPr>
        </p:nvSpPr>
        <p:spPr>
          <a:xfrm>
            <a:off x="407988" y="1736729"/>
            <a:ext cx="5400000" cy="4176710"/>
          </a:xfrm>
        </p:spPr>
        <p:txBody>
          <a:bodyPr>
            <a:normAutofit fontScale="92500" lnSpcReduction="10000"/>
          </a:bodyPr>
          <a:lstStyle/>
          <a:p>
            <a:r>
              <a:rPr lang="sv-SE" dirty="0">
                <a:effectLst/>
              </a:rPr>
              <a:t>Arbetsgivaren ska utreda om det finns risker kopplat till </a:t>
            </a:r>
            <a:r>
              <a:rPr lang="sv-SE" dirty="0"/>
              <a:t>hot och våld samt otillåten påverkan på arbetsplatsen. </a:t>
            </a:r>
          </a:p>
          <a:p>
            <a:r>
              <a:rPr lang="sv-SE" dirty="0">
                <a:effectLst/>
              </a:rPr>
              <a:t>Varje arbetsplats </a:t>
            </a:r>
            <a:r>
              <a:rPr lang="sv-SE" dirty="0"/>
              <a:t>ska göra en r</a:t>
            </a:r>
            <a:r>
              <a:rPr lang="sv-SE" dirty="0">
                <a:effectLst/>
              </a:rPr>
              <a:t>iskbedömning över vilka hot och våldssituationer som kan uppstå i arbetet minst en gång per år. </a:t>
            </a:r>
          </a:p>
          <a:p>
            <a:r>
              <a:rPr lang="sv-SE" dirty="0">
                <a:effectLst/>
              </a:rPr>
              <a:t>Riskbedömning görs även vid händelse där hot och våld är inblandat. </a:t>
            </a:r>
          </a:p>
          <a:p>
            <a:r>
              <a:rPr lang="sv-SE" dirty="0">
                <a:effectLst/>
              </a:rPr>
              <a:t>Vid riskbedömningen ska även tidigare anmälda riskobservationer, arbetsskador och tillbud om hot och våld beaktas samt resultat från medarbetarenkäten gällande frågorna om hot och våld.</a:t>
            </a:r>
          </a:p>
          <a:p>
            <a:endParaRPr lang="sv-SE" dirty="0"/>
          </a:p>
        </p:txBody>
      </p:sp>
      <p:pic>
        <p:nvPicPr>
          <p:cNvPr id="5" name="Bildobjekt 4" descr="En bild som visar konst, design, illustration&#10;&#10;Automatiskt genererad beskrivning med medelhög exakthet">
            <a:extLst>
              <a:ext uri="{FF2B5EF4-FFF2-40B4-BE49-F238E27FC236}">
                <a16:creationId xmlns:a16="http://schemas.microsoft.com/office/drawing/2014/main" id="{0FB4A75A-8A54-3605-6ED2-1F32B8F1365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990895" y="1736729"/>
            <a:ext cx="4176710" cy="4176710"/>
          </a:xfrm>
          <a:prstGeom prst="rect">
            <a:avLst/>
          </a:prstGeom>
          <a:noFill/>
        </p:spPr>
      </p:pic>
    </p:spTree>
    <p:extLst>
      <p:ext uri="{BB962C8B-B14F-4D97-AF65-F5344CB8AC3E}">
        <p14:creationId xmlns:p14="http://schemas.microsoft.com/office/powerpoint/2010/main" val="1004552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2059D24-CD46-EC8A-EAA3-A5B791691D0B}"/>
              </a:ext>
            </a:extLst>
          </p:cNvPr>
          <p:cNvSpPr>
            <a:spLocks noGrp="1"/>
          </p:cNvSpPr>
          <p:nvPr>
            <p:ph type="title"/>
          </p:nvPr>
        </p:nvSpPr>
        <p:spPr/>
        <p:txBody>
          <a:bodyPr/>
          <a:lstStyle/>
          <a:p>
            <a:r>
              <a:rPr lang="sv-SE" dirty="0"/>
              <a:t>Vilka risker finns på vår arbetsplats</a:t>
            </a:r>
          </a:p>
        </p:txBody>
      </p:sp>
      <p:sp>
        <p:nvSpPr>
          <p:cNvPr id="3" name="Platshållare för innehåll 2">
            <a:extLst>
              <a:ext uri="{FF2B5EF4-FFF2-40B4-BE49-F238E27FC236}">
                <a16:creationId xmlns:a16="http://schemas.microsoft.com/office/drawing/2014/main" id="{FE70A614-7267-9828-2ED3-7D829FF4BA51}"/>
              </a:ext>
            </a:extLst>
          </p:cNvPr>
          <p:cNvSpPr>
            <a:spLocks noGrp="1"/>
          </p:cNvSpPr>
          <p:nvPr>
            <p:ph idx="11"/>
          </p:nvPr>
        </p:nvSpPr>
        <p:spPr>
          <a:xfrm>
            <a:off x="878889" y="1738313"/>
            <a:ext cx="10257111" cy="4175124"/>
          </a:xfrm>
        </p:spPr>
        <p:txBody>
          <a:bodyPr vert="horz" lIns="0" tIns="0" rIns="0" bIns="0" rtlCol="0" anchor="t">
            <a:normAutofit fontScale="92500" lnSpcReduction="10000"/>
          </a:bodyPr>
          <a:lstStyle/>
          <a:p>
            <a:pPr marL="229870" indent="-229870"/>
            <a:r>
              <a:rPr lang="sv-SE" dirty="0"/>
              <a:t>Se gärna filmen</a:t>
            </a:r>
            <a:r>
              <a:rPr lang="sv-SE" dirty="0">
                <a:hlinkClick r:id="rId3"/>
              </a:rPr>
              <a:t>: Vilka risker har vi på vår arbetsplats?</a:t>
            </a:r>
            <a:endParaRPr lang="sv-SE" dirty="0"/>
          </a:p>
          <a:p>
            <a:pPr marL="229870" indent="-229870"/>
            <a:r>
              <a:rPr lang="sv-SE" dirty="0">
                <a:cs typeface="Arial" panose="020B0604020202020204"/>
              </a:rPr>
              <a:t>Gå igenom er lokalt anpassade rutin genom att diskutera: </a:t>
            </a:r>
          </a:p>
          <a:p>
            <a:pPr marL="687070" lvl="2" indent="-229870">
              <a:buFontTx/>
              <a:buChar char="-"/>
            </a:pPr>
            <a:r>
              <a:rPr lang="sv-SE" dirty="0"/>
              <a:t>Vilka risker för hot och våld samt otillåten påverkan finns på er arbetsplats? Utgå ifrån Checklistan för hot och våld samt otillåten påverkan.</a:t>
            </a:r>
          </a:p>
          <a:p>
            <a:pPr marL="687070" lvl="2" indent="-229870">
              <a:buFontTx/>
              <a:buChar char="-"/>
            </a:pPr>
            <a:r>
              <a:rPr lang="sv-SE" dirty="0"/>
              <a:t>Hur förebygger vi riskerna och hur agerar vi vid en hot- och våldssituation?</a:t>
            </a:r>
            <a:endParaRPr lang="sv-SE" dirty="0">
              <a:cs typeface="Arial" panose="020B0604020202020204"/>
            </a:endParaRPr>
          </a:p>
          <a:p>
            <a:pPr marL="687070" lvl="2" indent="-229870">
              <a:buFontTx/>
              <a:buChar char="-"/>
            </a:pPr>
            <a:r>
              <a:rPr lang="sv-SE" dirty="0"/>
              <a:t>Har alla kännedom om rutinen? Vet alla vad som ska göras när något händer? Hur får nyanställda information om rutinen?</a:t>
            </a:r>
          </a:p>
          <a:p>
            <a:r>
              <a:rPr lang="sv-SE" dirty="0">
                <a:cs typeface="Arial" panose="020B0604020202020204"/>
              </a:rPr>
              <a:t>Om ni inte sedan tidigare har en lokalt anpassad rutin använder ni er av denna mall: </a:t>
            </a:r>
            <a:r>
              <a:rPr lang="sv-SE" dirty="0">
                <a:cs typeface="Arial" panose="020B0604020202020204"/>
                <a:hlinkClick r:id="rId4"/>
              </a:rPr>
              <a:t>Lokal rutin hot och våld samt otillåten påverkan </a:t>
            </a:r>
            <a:endParaRPr lang="sv-SE" dirty="0"/>
          </a:p>
          <a:p>
            <a:r>
              <a:rPr lang="sv-SE" dirty="0"/>
              <a:t>Ifall det finns risker som inte går att åtgärda omgående eller som inte kan hanteras på enhetsnivå ska det läggas in i er handlingsplan i </a:t>
            </a:r>
            <a:r>
              <a:rPr lang="sv-SE" dirty="0" err="1"/>
              <a:t>Stratsys</a:t>
            </a:r>
            <a:r>
              <a:rPr lang="sv-SE" dirty="0"/>
              <a:t>. </a:t>
            </a:r>
          </a:p>
          <a:p>
            <a:pPr marL="229870" indent="-229870"/>
            <a:r>
              <a:rPr lang="sv-SE" dirty="0">
                <a:cs typeface="Arial" panose="020B0604020202020204"/>
              </a:rPr>
              <a:t>Tips: Vill ni få mer kunskap och ha mer dialog om otillåten påverkan, kan ni se den digitala utbildningen i utbildningsportalen: </a:t>
            </a:r>
            <a:r>
              <a:rPr lang="sv-SE" dirty="0">
                <a:solidFill>
                  <a:srgbClr val="FF0000"/>
                </a:solidFill>
                <a:cs typeface="Arial" panose="020B0604020202020204"/>
                <a:hlinkClick r:id="rId5"/>
              </a:rPr>
              <a:t>Otillåten påverkan</a:t>
            </a:r>
            <a:endParaRPr lang="sv-SE" dirty="0">
              <a:solidFill>
                <a:srgbClr val="FF0000"/>
              </a:solidFill>
            </a:endParaRPr>
          </a:p>
          <a:p>
            <a:pPr marL="229870" indent="-229870"/>
            <a:endParaRPr lang="sv-SE" dirty="0">
              <a:cs typeface="Arial" panose="020B0604020202020204"/>
            </a:endParaRPr>
          </a:p>
          <a:p>
            <a:pPr marL="229870" indent="-229870"/>
            <a:endParaRPr lang="sv-SE" dirty="0">
              <a:cs typeface="Arial" panose="020B0604020202020204"/>
            </a:endParaRPr>
          </a:p>
          <a:p>
            <a:pPr marL="229870" indent="-229870"/>
            <a:endParaRPr lang="sv-SE" dirty="0">
              <a:cs typeface="Arial" panose="020B0604020202020204"/>
            </a:endParaRPr>
          </a:p>
          <a:p>
            <a:pPr marL="229870" indent="-229870"/>
            <a:endParaRPr lang="sv-SE" dirty="0">
              <a:cs typeface="Arial" panose="020B0604020202020204"/>
            </a:endParaRPr>
          </a:p>
          <a:p>
            <a:pPr marL="229870" indent="-229870">
              <a:buFontTx/>
              <a:buChar char="-"/>
            </a:pPr>
            <a:endParaRPr lang="sv-SE" dirty="0">
              <a:cs typeface="Arial" panose="020B0604020202020204"/>
            </a:endParaRPr>
          </a:p>
          <a:p>
            <a:pPr marL="229870" indent="-229870"/>
            <a:endParaRPr lang="sv-SE" dirty="0">
              <a:cs typeface="Arial" panose="020B0604020202020204"/>
            </a:endParaRPr>
          </a:p>
        </p:txBody>
      </p:sp>
    </p:spTree>
    <p:extLst>
      <p:ext uri="{BB962C8B-B14F-4D97-AF65-F5344CB8AC3E}">
        <p14:creationId xmlns:p14="http://schemas.microsoft.com/office/powerpoint/2010/main" val="312743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BDAD27-E3F8-408B-A998-F2688550736A}"/>
              </a:ext>
            </a:extLst>
          </p:cNvPr>
          <p:cNvSpPr>
            <a:spLocks noGrp="1"/>
          </p:cNvSpPr>
          <p:nvPr>
            <p:ph type="title"/>
          </p:nvPr>
        </p:nvSpPr>
        <p:spPr/>
        <p:txBody>
          <a:bodyPr>
            <a:normAutofit fontScale="90000"/>
          </a:bodyPr>
          <a:lstStyle/>
          <a:p>
            <a:r>
              <a:rPr lang="sv-SE" dirty="0"/>
              <a:t>Kontakt</a:t>
            </a:r>
          </a:p>
        </p:txBody>
      </p:sp>
      <p:sp>
        <p:nvSpPr>
          <p:cNvPr id="3" name="Platshållare för text 2">
            <a:extLst>
              <a:ext uri="{FF2B5EF4-FFF2-40B4-BE49-F238E27FC236}">
                <a16:creationId xmlns:a16="http://schemas.microsoft.com/office/drawing/2014/main" id="{8E4FCA14-D569-4621-9ECA-81A823936203}"/>
              </a:ext>
            </a:extLst>
          </p:cNvPr>
          <p:cNvSpPr>
            <a:spLocks noGrp="1"/>
          </p:cNvSpPr>
          <p:nvPr>
            <p:ph type="body" sz="quarter" idx="11"/>
          </p:nvPr>
        </p:nvSpPr>
        <p:spPr/>
        <p:txBody>
          <a:bodyPr vert="horz" lIns="0" tIns="0" rIns="0" bIns="0" numCol="1" spcCol="180000" rtlCol="0" anchor="t">
            <a:noAutofit/>
          </a:bodyPr>
          <a:lstStyle/>
          <a:p>
            <a:endParaRPr lang="sv-SE" dirty="0"/>
          </a:p>
        </p:txBody>
      </p:sp>
    </p:spTree>
    <p:extLst>
      <p:ext uri="{BB962C8B-B14F-4D97-AF65-F5344CB8AC3E}">
        <p14:creationId xmlns:p14="http://schemas.microsoft.com/office/powerpoint/2010/main" val="2441568218"/>
      </p:ext>
    </p:extLst>
  </p:cSld>
  <p:clrMapOvr>
    <a:masterClrMapping/>
  </p:clrMapOvr>
</p:sld>
</file>

<file path=ppt/theme/theme1.xml><?xml version="1.0" encoding="utf-8"?>
<a:theme xmlns:a="http://schemas.openxmlformats.org/drawingml/2006/main" name="Göteborgs Stad – Blå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607A6647-1E2D-454B-A339-17BC31080D31}"/>
    </a:ext>
  </a:extLst>
</a:theme>
</file>

<file path=ppt/theme/theme10.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öteborgs Stad – Mörkblå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AA4B3810-684E-4117-9085-0BD05AB2197B}"/>
    </a:ext>
  </a:extLst>
</a:theme>
</file>

<file path=ppt/theme/theme3.xml><?xml version="1.0" encoding="utf-8"?>
<a:theme xmlns:a="http://schemas.openxmlformats.org/drawingml/2006/main" name="Göteborgs Stad – Röd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88F39ED8-20F2-4154-B5FA-E3DFBA65AE9F}"/>
    </a:ext>
  </a:extLst>
</a:theme>
</file>

<file path=ppt/theme/theme4.xml><?xml version="1.0" encoding="utf-8"?>
<a:theme xmlns:a="http://schemas.openxmlformats.org/drawingml/2006/main" name="Göteborgs Stad – Turkos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4E0CFFA6-2F53-49AE-8AB5-FCEC43EEE8CD}"/>
    </a:ext>
  </a:extLst>
</a:theme>
</file>

<file path=ppt/theme/theme5.xml><?xml version="1.0" encoding="utf-8"?>
<a:theme xmlns:a="http://schemas.openxmlformats.org/drawingml/2006/main" name="Göteborgs Stad – Rosa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4B852849-615D-42DF-9FD9-53AFD6771B5A}"/>
    </a:ext>
  </a:extLst>
</a:theme>
</file>

<file path=ppt/theme/theme6.xml><?xml version="1.0" encoding="utf-8"?>
<a:theme xmlns:a="http://schemas.openxmlformats.org/drawingml/2006/main" name="Göteborgs Stad – Grön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590A078F-1C00-4335-8517-E713EE09D18F}"/>
    </a:ext>
  </a:extLst>
</a:theme>
</file>

<file path=ppt/theme/theme7.xml><?xml version="1.0" encoding="utf-8"?>
<a:theme xmlns:a="http://schemas.openxmlformats.org/drawingml/2006/main" name="Göteborgs Stad – Lila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FEEF4225-DF23-4A05-BDFD-AAB08ACF4615}"/>
    </a:ext>
  </a:extLst>
</a:theme>
</file>

<file path=ppt/theme/theme8.xml><?xml version="1.0" encoding="utf-8"?>
<a:theme xmlns:a="http://schemas.openxmlformats.org/drawingml/2006/main" name="Göteborgs Stad – Gul dekor">
  <a:themeElements>
    <a:clrScheme name="Göteborgs Stad färgpalett webbsvart">
      <a:dk1>
        <a:srgbClr val="333333"/>
      </a:dk1>
      <a:lt1>
        <a:sysClr val="window" lastClr="FFFFFF"/>
      </a:lt1>
      <a:dk2>
        <a:srgbClr val="3F5564"/>
      </a:dk2>
      <a:lt2>
        <a:srgbClr val="FFCD37"/>
      </a:lt2>
      <a:accent1>
        <a:srgbClr val="0077BC"/>
      </a:accent1>
      <a:accent2>
        <a:srgbClr val="D24723"/>
      </a:accent2>
      <a:accent3>
        <a:srgbClr val="008391"/>
      </a:accent3>
      <a:accent4>
        <a:srgbClr val="D53878"/>
      </a:accent4>
      <a:accent5>
        <a:srgbClr val="008767"/>
      </a:accent5>
      <a:accent6>
        <a:srgbClr val="674B99"/>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pPr>
      <a:bodyPr rtlCol="0" anchor="ctr"/>
      <a:lstStyle>
        <a:defPPr algn="ctr">
          <a:defRPr dirty="0" smtClean="0"/>
        </a:defPPr>
      </a:lstStyle>
      <a:style>
        <a:lnRef idx="3">
          <a:schemeClr val="lt1"/>
        </a:lnRef>
        <a:fillRef idx="1">
          <a:schemeClr val="accent1"/>
        </a:fillRef>
        <a:effectRef idx="1">
          <a:schemeClr val="accent1"/>
        </a:effectRef>
        <a:fontRef idx="minor">
          <a:schemeClr val="lt1"/>
        </a:fontRef>
      </a:style>
    </a:spDef>
  </a:objectDefaults>
  <a:extraClrSchemeLst/>
  <a:extLst>
    <a:ext uri="{05A4C25C-085E-4340-85A3-A5531E510DB2}">
      <thm15:themeFamily xmlns:thm15="http://schemas.microsoft.com/office/thememl/2012/main" name="Standard 16_9.sv-SE_ny.potx" id="{A3BC0E49-C5D0-4865-B1BE-3A636DF5CAE3}" vid="{4B39BACD-060C-4B7E-AB6D-2F890CF44FDD}"/>
    </a:ext>
  </a:extLst>
</a:theme>
</file>

<file path=ppt/theme/theme9.xml><?xml version="1.0" encoding="utf-8"?>
<a:theme xmlns:a="http://schemas.openxmlformats.org/drawingml/2006/main" name="Office-tema">
  <a:themeElements>
    <a:clrScheme name="Göteborgs Stad Powerpoint">
      <a:dk1>
        <a:sysClr val="windowText" lastClr="000000"/>
      </a:dk1>
      <a:lt1>
        <a:sysClr val="window" lastClr="FFFFFF"/>
      </a:lt1>
      <a:dk2>
        <a:srgbClr val="495663"/>
      </a:dk2>
      <a:lt2>
        <a:srgbClr val="FFCD37"/>
      </a:lt2>
      <a:accent1>
        <a:srgbClr val="0077BC"/>
      </a:accent1>
      <a:accent2>
        <a:srgbClr val="D24723"/>
      </a:accent2>
      <a:accent3>
        <a:srgbClr val="008391"/>
      </a:accent3>
      <a:accent4>
        <a:srgbClr val="D53878"/>
      </a:accent4>
      <a:accent5>
        <a:srgbClr val="008868"/>
      </a:accent5>
      <a:accent6>
        <a:srgbClr val="674B99"/>
      </a:accent6>
      <a:hlink>
        <a:srgbClr val="0563C1"/>
      </a:hlink>
      <a:folHlink>
        <a:srgbClr val="954F72"/>
      </a:folHlink>
    </a:clrScheme>
    <a:fontScheme name="Göteborgs Stad Powerpoint">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327D1FB89B4AB14FA2559FF0B868F47D" ma:contentTypeVersion="10" ma:contentTypeDescription="Skapa ett nytt dokument." ma:contentTypeScope="" ma:versionID="0b94180113a1faed3569743c30a6fe6b">
  <xsd:schema xmlns:xsd="http://www.w3.org/2001/XMLSchema" xmlns:xs="http://www.w3.org/2001/XMLSchema" xmlns:p="http://schemas.microsoft.com/office/2006/metadata/properties" xmlns:ns2="b0ce67f5-ab09-467a-970c-06522761ce48" xmlns:ns3="655b1737-3d84-437d-abf8-09ccddba321b" targetNamespace="http://schemas.microsoft.com/office/2006/metadata/properties" ma:root="true" ma:fieldsID="2d5dbc7f12a5711a79d3915f81ac8c19" ns2:_="" ns3:_="">
    <xsd:import namespace="b0ce67f5-ab09-467a-970c-06522761ce48"/>
    <xsd:import namespace="655b1737-3d84-437d-abf8-09ccddba321b"/>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0ce67f5-ab09-467a-970c-06522761ce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655b1737-3d84-437d-abf8-09ccddba321b" elementFormDefault="qualified">
    <xsd:import namespace="http://schemas.microsoft.com/office/2006/documentManagement/types"/>
    <xsd:import namespace="http://schemas.microsoft.com/office/infopath/2007/PartnerControls"/>
    <xsd:element name="SharedWithUsers" ma:index="16"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5BA3D1F-5EC9-4F0C-8B75-9BD95DA5BBAC}">
  <ds:schemaRefs>
    <ds:schemaRef ds:uri="http://schemas.microsoft.com/sharepoint/v3/contenttype/forms"/>
  </ds:schemaRefs>
</ds:datastoreItem>
</file>

<file path=customXml/itemProps2.xml><?xml version="1.0" encoding="utf-8"?>
<ds:datastoreItem xmlns:ds="http://schemas.openxmlformats.org/officeDocument/2006/customXml" ds:itemID="{604BFDE0-4B87-444E-9EB4-1594238D11A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0ce67f5-ab09-467a-970c-06522761ce48"/>
    <ds:schemaRef ds:uri="655b1737-3d84-437d-abf8-09ccddba32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3565BA2-1D21-4ACE-BA06-8E5E5F9805D8}">
  <ds:schemaRefs>
    <ds:schemaRef ds:uri="http://purl.org/dc/terms/"/>
    <ds:schemaRef ds:uri="http://schemas.openxmlformats.org/package/2006/metadata/core-properties"/>
    <ds:schemaRef ds:uri="http://purl.org/dc/dcmitype/"/>
    <ds:schemaRef ds:uri="http://schemas.microsoft.com/office/infopath/2007/PartnerControls"/>
    <ds:schemaRef ds:uri="655b1737-3d84-437d-abf8-09ccddba321b"/>
    <ds:schemaRef ds:uri="http://purl.org/dc/elements/1.1/"/>
    <ds:schemaRef ds:uri="http://schemas.microsoft.com/office/2006/metadata/properties"/>
    <ds:schemaRef ds:uri="http://schemas.microsoft.com/office/2006/documentManagement/types"/>
    <ds:schemaRef ds:uri="b0ce67f5-ab09-467a-970c-06522761ce48"/>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479</Words>
  <Application>Microsoft Office PowerPoint</Application>
  <PresentationFormat>Bredbild</PresentationFormat>
  <Paragraphs>35</Paragraphs>
  <Slides>4</Slides>
  <Notes>3</Notes>
  <HiddenSlides>0</HiddenSlides>
  <MMClips>0</MMClips>
  <ScaleCrop>false</ScaleCrop>
  <HeadingPairs>
    <vt:vector size="6" baseType="variant">
      <vt:variant>
        <vt:lpstr>Använt teckensnitt</vt:lpstr>
      </vt:variant>
      <vt:variant>
        <vt:i4>4</vt:i4>
      </vt:variant>
      <vt:variant>
        <vt:lpstr>Tema</vt:lpstr>
      </vt:variant>
      <vt:variant>
        <vt:i4>8</vt:i4>
      </vt:variant>
      <vt:variant>
        <vt:lpstr>Bildrubriker</vt:lpstr>
      </vt:variant>
      <vt:variant>
        <vt:i4>4</vt:i4>
      </vt:variant>
    </vt:vector>
  </HeadingPairs>
  <TitlesOfParts>
    <vt:vector size="16" baseType="lpstr">
      <vt:lpstr>Arial</vt:lpstr>
      <vt:lpstr>Arial Black</vt:lpstr>
      <vt:lpstr>Calibri</vt:lpstr>
      <vt:lpstr>Wingdings</vt:lpstr>
      <vt:lpstr>Göteborgs Stad – Blå dekor</vt:lpstr>
      <vt:lpstr>Göteborgs Stad – Mörkblå dekor</vt:lpstr>
      <vt:lpstr>Göteborgs Stad – Röd dekor</vt:lpstr>
      <vt:lpstr>Göteborgs Stad – Turkos dekor</vt:lpstr>
      <vt:lpstr>Göteborgs Stad – Rosa dekor</vt:lpstr>
      <vt:lpstr>Göteborgs Stad – Grön dekor</vt:lpstr>
      <vt:lpstr>Göteborgs Stad – Lila dekor</vt:lpstr>
      <vt:lpstr>Göteborgs Stad – Gul dekor</vt:lpstr>
      <vt:lpstr>Riskbedömning hot och våld samt otillåten påverkan</vt:lpstr>
      <vt:lpstr>Riskbedömning hot och våld samt otillåten påverkan</vt:lpstr>
      <vt:lpstr>Vilka risker finns på vår arbetsplats</vt:lpstr>
      <vt:lpstr>Kontakt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 16:9</dc:title>
  <dc:creator>helene.johnsson@aldrevardomsorg.goteborg.se</dc:creator>
  <cp:lastModifiedBy>Helene Johnsson</cp:lastModifiedBy>
  <cp:revision>33</cp:revision>
  <dcterms:created xsi:type="dcterms:W3CDTF">2022-01-20T14:09:27Z</dcterms:created>
  <dcterms:modified xsi:type="dcterms:W3CDTF">2025-09-11T14:26:53Z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0x010100327D1FB89B4AB14FA2559FF0B868F47D</vt:lpwstr>
  </property>
</Properties>
</file>